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5"/>
  </p:notesMasterIdLst>
  <p:handoutMasterIdLst>
    <p:handoutMasterId r:id="rId16"/>
  </p:handoutMasterIdLst>
  <p:sldIdLst>
    <p:sldId id="271" r:id="rId5"/>
    <p:sldId id="273" r:id="rId6"/>
    <p:sldId id="276" r:id="rId7"/>
    <p:sldId id="280" r:id="rId8"/>
    <p:sldId id="281" r:id="rId9"/>
    <p:sldId id="285" r:id="rId10"/>
    <p:sldId id="277" r:id="rId11"/>
    <p:sldId id="268" r:id="rId12"/>
    <p:sldId id="282" r:id="rId13"/>
    <p:sldId id="28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5016" autoAdjust="0"/>
  </p:normalViewPr>
  <p:slideViewPr>
    <p:cSldViewPr snapToGrid="0">
      <p:cViewPr varScale="1">
        <p:scale>
          <a:sx n="83" d="100"/>
          <a:sy n="83" d="100"/>
        </p:scale>
        <p:origin x="216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4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33F6CE-BACF-41DE-8E28-1F64B19BF11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DCA021A-3CFD-4D72-A4D9-0A105E27419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>
              <a:latin typeface="Times New Roman" panose="02020603050405020304" pitchFamily="18" charset="0"/>
              <a:cs typeface="Times New Roman" panose="02020603050405020304" pitchFamily="18" charset="0"/>
            </a:rPr>
            <a:t>Simplifies the entire process of booking, managing, and canceling trips, making it more efficient for all users</a:t>
          </a:r>
          <a:r>
            <a:rPr lang="en-US" b="1"/>
            <a:t>.</a:t>
          </a:r>
        </a:p>
      </dgm:t>
    </dgm:pt>
    <dgm:pt modelId="{DE842E31-F423-4E9F-BA96-3373957832B1}" type="parTrans" cxnId="{1DFF5196-E47D-4A28-ABA2-2941DE6412E2}">
      <dgm:prSet/>
      <dgm:spPr/>
      <dgm:t>
        <a:bodyPr/>
        <a:lstStyle/>
        <a:p>
          <a:endParaRPr lang="en-US"/>
        </a:p>
      </dgm:t>
    </dgm:pt>
    <dgm:pt modelId="{B753EACE-7227-473C-8FD8-1B311ECB41D6}" type="sibTrans" cxnId="{1DFF5196-E47D-4A28-ABA2-2941DE6412E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C4A79D5-CE74-4FC0-A5FB-2EE8F466C10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 </a:t>
          </a: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The ability to generate reports on bookings and revenue enables timely decision-making and performance tracking</a:t>
          </a:r>
        </a:p>
      </dgm:t>
    </dgm:pt>
    <dgm:pt modelId="{FE8D7A4A-FCC7-404C-9882-592F339FC780}" type="parTrans" cxnId="{8194B098-A37A-4602-BB0A-78DCBEFE9CE1}">
      <dgm:prSet/>
      <dgm:spPr/>
      <dgm:t>
        <a:bodyPr/>
        <a:lstStyle/>
        <a:p>
          <a:endParaRPr lang="en-US"/>
        </a:p>
      </dgm:t>
    </dgm:pt>
    <dgm:pt modelId="{C75ECE22-6FAE-4942-A86D-AF615C9D7570}" type="sibTrans" cxnId="{8194B098-A37A-4602-BB0A-78DCBEFE9CE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B608DD3-A960-47CC-B546-9C4B5639991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The system’s use of simple text files for data storage reduces overhead costs compared to using more complex database system</a:t>
          </a:r>
        </a:p>
      </dgm:t>
    </dgm:pt>
    <dgm:pt modelId="{F7DF8C21-1B5D-4410-A924-437003567E54}" type="parTrans" cxnId="{FC9A7335-C6F6-494C-9D39-EFA0FE0BCF76}">
      <dgm:prSet/>
      <dgm:spPr/>
      <dgm:t>
        <a:bodyPr/>
        <a:lstStyle/>
        <a:p>
          <a:endParaRPr lang="en-US"/>
        </a:p>
      </dgm:t>
    </dgm:pt>
    <dgm:pt modelId="{6AAE24DE-A3C9-45C9-8DA7-157DAF474907}" type="sibTrans" cxnId="{FC9A7335-C6F6-494C-9D39-EFA0FE0BCF76}">
      <dgm:prSet/>
      <dgm:spPr/>
      <dgm:t>
        <a:bodyPr/>
        <a:lstStyle/>
        <a:p>
          <a:endParaRPr lang="en-US"/>
        </a:p>
      </dgm:t>
    </dgm:pt>
    <dgm:pt modelId="{F9EC12EB-080B-42CE-A3F6-78A2AEF6354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 </a:t>
          </a: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The simple command-line interface allows for an intuitive and easy experience without requiring advanced technical knowledge.</a:t>
          </a:r>
        </a:p>
      </dgm:t>
    </dgm:pt>
    <dgm:pt modelId="{07546481-4017-415C-9C0D-5BF65D7DF07B}" type="parTrans" cxnId="{5F9C949A-6849-478A-9A8D-AE48A95626CF}">
      <dgm:prSet/>
      <dgm:spPr/>
      <dgm:t>
        <a:bodyPr/>
        <a:lstStyle/>
        <a:p>
          <a:endParaRPr lang="en-US"/>
        </a:p>
      </dgm:t>
    </dgm:pt>
    <dgm:pt modelId="{097902E8-6E3F-4BA1-8CEB-BFD0AF75FD01}" type="sibTrans" cxnId="{5F9C949A-6849-478A-9A8D-AE48A95626C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3B45EB1-C142-4322-BE4E-2C84D5CC6A4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Easily expandable to include more destinations, users, or features without significant redesign.</a:t>
          </a:r>
        </a:p>
      </dgm:t>
    </dgm:pt>
    <dgm:pt modelId="{D803D68B-4AFA-4D65-A4B5-F718E7378FD6}" type="parTrans" cxnId="{7A435A7D-83FD-4533-82ED-4F5F1D7DFF92}">
      <dgm:prSet/>
      <dgm:spPr/>
      <dgm:t>
        <a:bodyPr/>
        <a:lstStyle/>
        <a:p>
          <a:endParaRPr lang="en-US"/>
        </a:p>
      </dgm:t>
    </dgm:pt>
    <dgm:pt modelId="{341D6B31-124E-4E12-A9B8-14574925D227}" type="sibTrans" cxnId="{7A435A7D-83FD-4533-82ED-4F5F1D7DFF9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6E05ECB-5C4B-4D71-98E9-24DB177C532F}" type="pres">
      <dgm:prSet presAssocID="{0D33F6CE-BACF-41DE-8E28-1F64B19BF111}" presName="root" presStyleCnt="0">
        <dgm:presLayoutVars>
          <dgm:dir/>
          <dgm:resizeHandles val="exact"/>
        </dgm:presLayoutVars>
      </dgm:prSet>
      <dgm:spPr/>
    </dgm:pt>
    <dgm:pt modelId="{9CE2006E-78E0-4DE7-B6B9-2097269105A5}" type="pres">
      <dgm:prSet presAssocID="{7DCA021A-3CFD-4D72-A4D9-0A105E274197}" presName="compNode" presStyleCnt="0"/>
      <dgm:spPr/>
    </dgm:pt>
    <dgm:pt modelId="{F96A714B-56F2-4DE5-8731-BB747A33A9CA}" type="pres">
      <dgm:prSet presAssocID="{7DCA021A-3CFD-4D72-A4D9-0A105E274197}" presName="bgRect" presStyleLbl="bgShp" presStyleIdx="0" presStyleCnt="5"/>
      <dgm:spPr/>
    </dgm:pt>
    <dgm:pt modelId="{8C7CE18C-AADF-46C0-AC91-177E8B44C7AD}" type="pres">
      <dgm:prSet presAssocID="{7DCA021A-3CFD-4D72-A4D9-0A105E274197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7AF6A4EB-4CB1-4AB6-BE00-A0C91CF2E422}" type="pres">
      <dgm:prSet presAssocID="{7DCA021A-3CFD-4D72-A4D9-0A105E274197}" presName="spaceRect" presStyleCnt="0"/>
      <dgm:spPr/>
    </dgm:pt>
    <dgm:pt modelId="{2D807F31-48F0-4A91-8834-263CBB7B2491}" type="pres">
      <dgm:prSet presAssocID="{7DCA021A-3CFD-4D72-A4D9-0A105E274197}" presName="parTx" presStyleLbl="revTx" presStyleIdx="0" presStyleCnt="5">
        <dgm:presLayoutVars>
          <dgm:chMax val="0"/>
          <dgm:chPref val="0"/>
        </dgm:presLayoutVars>
      </dgm:prSet>
      <dgm:spPr/>
    </dgm:pt>
    <dgm:pt modelId="{D65DCECB-BF79-4DC3-ABAF-82D2D5E861FE}" type="pres">
      <dgm:prSet presAssocID="{B753EACE-7227-473C-8FD8-1B311ECB41D6}" presName="sibTrans" presStyleCnt="0"/>
      <dgm:spPr/>
    </dgm:pt>
    <dgm:pt modelId="{EAAA5BB3-A057-4126-87DE-D7C4E04D7949}" type="pres">
      <dgm:prSet presAssocID="{F9EC12EB-080B-42CE-A3F6-78A2AEF63548}" presName="compNode" presStyleCnt="0"/>
      <dgm:spPr/>
    </dgm:pt>
    <dgm:pt modelId="{95ABD44C-2679-47E7-B4F0-8262874DB0CB}" type="pres">
      <dgm:prSet presAssocID="{F9EC12EB-080B-42CE-A3F6-78A2AEF63548}" presName="bgRect" presStyleLbl="bgShp" presStyleIdx="1" presStyleCnt="5"/>
      <dgm:spPr/>
    </dgm:pt>
    <dgm:pt modelId="{B0C4C472-8F46-4B87-93AB-B77877A46393}" type="pres">
      <dgm:prSet presAssocID="{F9EC12EB-080B-42CE-A3F6-78A2AEF63548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7B01F2C1-A5F5-4F15-9EAB-D3CCFC6529A7}" type="pres">
      <dgm:prSet presAssocID="{F9EC12EB-080B-42CE-A3F6-78A2AEF63548}" presName="spaceRect" presStyleCnt="0"/>
      <dgm:spPr/>
    </dgm:pt>
    <dgm:pt modelId="{1E2831BF-BAF3-445B-8036-C527FB91AA45}" type="pres">
      <dgm:prSet presAssocID="{F9EC12EB-080B-42CE-A3F6-78A2AEF63548}" presName="parTx" presStyleLbl="revTx" presStyleIdx="1" presStyleCnt="5">
        <dgm:presLayoutVars>
          <dgm:chMax val="0"/>
          <dgm:chPref val="0"/>
        </dgm:presLayoutVars>
      </dgm:prSet>
      <dgm:spPr/>
    </dgm:pt>
    <dgm:pt modelId="{95FA150B-7028-4D6C-86C6-9F04AC343C0F}" type="pres">
      <dgm:prSet presAssocID="{097902E8-6E3F-4BA1-8CEB-BFD0AF75FD01}" presName="sibTrans" presStyleCnt="0"/>
      <dgm:spPr/>
    </dgm:pt>
    <dgm:pt modelId="{3DFF5DEC-4DD2-4E13-98F2-FDBF7193809A}" type="pres">
      <dgm:prSet presAssocID="{FC4A79D5-CE74-4FC0-A5FB-2EE8F466C100}" presName="compNode" presStyleCnt="0"/>
      <dgm:spPr/>
    </dgm:pt>
    <dgm:pt modelId="{4C5FE024-A93E-4B41-9221-D1809574EE63}" type="pres">
      <dgm:prSet presAssocID="{FC4A79D5-CE74-4FC0-A5FB-2EE8F466C100}" presName="bgRect" presStyleLbl="bgShp" presStyleIdx="2" presStyleCnt="5"/>
      <dgm:spPr/>
    </dgm:pt>
    <dgm:pt modelId="{09A666CB-DDA7-4E55-AA6F-87C57132D08D}" type="pres">
      <dgm:prSet presAssocID="{FC4A79D5-CE74-4FC0-A5FB-2EE8F466C100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178200DC-E4EA-4B84-94D2-6CFB94326DCB}" type="pres">
      <dgm:prSet presAssocID="{FC4A79D5-CE74-4FC0-A5FB-2EE8F466C100}" presName="spaceRect" presStyleCnt="0"/>
      <dgm:spPr/>
    </dgm:pt>
    <dgm:pt modelId="{82550C39-DFBE-496D-AC63-B0927CAEA287}" type="pres">
      <dgm:prSet presAssocID="{FC4A79D5-CE74-4FC0-A5FB-2EE8F466C100}" presName="parTx" presStyleLbl="revTx" presStyleIdx="2" presStyleCnt="5">
        <dgm:presLayoutVars>
          <dgm:chMax val="0"/>
          <dgm:chPref val="0"/>
        </dgm:presLayoutVars>
      </dgm:prSet>
      <dgm:spPr/>
    </dgm:pt>
    <dgm:pt modelId="{159F2B87-8789-4120-B637-322E13D92A28}" type="pres">
      <dgm:prSet presAssocID="{C75ECE22-6FAE-4942-A86D-AF615C9D7570}" presName="sibTrans" presStyleCnt="0"/>
      <dgm:spPr/>
    </dgm:pt>
    <dgm:pt modelId="{060BB9A2-5C3A-4E1B-8957-03BFED1E82A4}" type="pres">
      <dgm:prSet presAssocID="{E3B45EB1-C142-4322-BE4E-2C84D5CC6A41}" presName="compNode" presStyleCnt="0"/>
      <dgm:spPr/>
    </dgm:pt>
    <dgm:pt modelId="{F6622F24-A482-4BB4-ADBE-73C8C231A192}" type="pres">
      <dgm:prSet presAssocID="{E3B45EB1-C142-4322-BE4E-2C84D5CC6A41}" presName="bgRect" presStyleLbl="bgShp" presStyleIdx="3" presStyleCnt="5"/>
      <dgm:spPr/>
    </dgm:pt>
    <dgm:pt modelId="{C091676C-5AF3-4B7F-8F74-CE886A9789DE}" type="pres">
      <dgm:prSet presAssocID="{E3B45EB1-C142-4322-BE4E-2C84D5CC6A41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E51D7AB0-8B1A-44D0-8AB2-FBAAC919C3F9}" type="pres">
      <dgm:prSet presAssocID="{E3B45EB1-C142-4322-BE4E-2C84D5CC6A41}" presName="spaceRect" presStyleCnt="0"/>
      <dgm:spPr/>
    </dgm:pt>
    <dgm:pt modelId="{68F9F001-FBC8-4338-A17F-82BD22CE81CE}" type="pres">
      <dgm:prSet presAssocID="{E3B45EB1-C142-4322-BE4E-2C84D5CC6A41}" presName="parTx" presStyleLbl="revTx" presStyleIdx="3" presStyleCnt="5">
        <dgm:presLayoutVars>
          <dgm:chMax val="0"/>
          <dgm:chPref val="0"/>
        </dgm:presLayoutVars>
      </dgm:prSet>
      <dgm:spPr/>
    </dgm:pt>
    <dgm:pt modelId="{06E6F505-E795-4E40-85F7-0A9ABC69B3BA}" type="pres">
      <dgm:prSet presAssocID="{341D6B31-124E-4E12-A9B8-14574925D227}" presName="sibTrans" presStyleCnt="0"/>
      <dgm:spPr/>
    </dgm:pt>
    <dgm:pt modelId="{7358F974-86B5-425E-AB5D-3F0653A5D044}" type="pres">
      <dgm:prSet presAssocID="{FB608DD3-A960-47CC-B546-9C4B56399912}" presName="compNode" presStyleCnt="0"/>
      <dgm:spPr/>
    </dgm:pt>
    <dgm:pt modelId="{305B56E1-5F12-4457-9DEF-9A8C6BF53A05}" type="pres">
      <dgm:prSet presAssocID="{FB608DD3-A960-47CC-B546-9C4B56399912}" presName="bgRect" presStyleLbl="bgShp" presStyleIdx="4" presStyleCnt="5"/>
      <dgm:spPr/>
    </dgm:pt>
    <dgm:pt modelId="{4CEB1C9B-EF4D-4B1B-80E1-4690F5D84B79}" type="pres">
      <dgm:prSet presAssocID="{FB608DD3-A960-47CC-B546-9C4B56399912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007D5245-669D-4569-9DBC-49B8C2E13120}" type="pres">
      <dgm:prSet presAssocID="{FB608DD3-A960-47CC-B546-9C4B56399912}" presName="spaceRect" presStyleCnt="0"/>
      <dgm:spPr/>
    </dgm:pt>
    <dgm:pt modelId="{4E10F948-A98C-4C3F-B4AC-F1965D300ADC}" type="pres">
      <dgm:prSet presAssocID="{FB608DD3-A960-47CC-B546-9C4B56399912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F86EF20B-5CF2-471C-A618-ED28507A73FE}" type="presOf" srcId="{FB608DD3-A960-47CC-B546-9C4B56399912}" destId="{4E10F948-A98C-4C3F-B4AC-F1965D300ADC}" srcOrd="0" destOrd="0" presId="urn:microsoft.com/office/officeart/2018/2/layout/IconVerticalSolidList"/>
    <dgm:cxn modelId="{707B7127-6B9B-4802-8EB7-25875A2D3A14}" type="presOf" srcId="{FC4A79D5-CE74-4FC0-A5FB-2EE8F466C100}" destId="{82550C39-DFBE-496D-AC63-B0927CAEA287}" srcOrd="0" destOrd="0" presId="urn:microsoft.com/office/officeart/2018/2/layout/IconVerticalSolidList"/>
    <dgm:cxn modelId="{FC9A7335-C6F6-494C-9D39-EFA0FE0BCF76}" srcId="{0D33F6CE-BACF-41DE-8E28-1F64B19BF111}" destId="{FB608DD3-A960-47CC-B546-9C4B56399912}" srcOrd="4" destOrd="0" parTransId="{F7DF8C21-1B5D-4410-A924-437003567E54}" sibTransId="{6AAE24DE-A3C9-45C9-8DA7-157DAF474907}"/>
    <dgm:cxn modelId="{73A2E849-1AFD-4329-BDB1-D9E822B07E32}" type="presOf" srcId="{F9EC12EB-080B-42CE-A3F6-78A2AEF63548}" destId="{1E2831BF-BAF3-445B-8036-C527FB91AA45}" srcOrd="0" destOrd="0" presId="urn:microsoft.com/office/officeart/2018/2/layout/IconVerticalSolidList"/>
    <dgm:cxn modelId="{2FFF1C77-D8AC-4AFC-9F60-9C73E1FA559A}" type="presOf" srcId="{E3B45EB1-C142-4322-BE4E-2C84D5CC6A41}" destId="{68F9F001-FBC8-4338-A17F-82BD22CE81CE}" srcOrd="0" destOrd="0" presId="urn:microsoft.com/office/officeart/2018/2/layout/IconVerticalSolidList"/>
    <dgm:cxn modelId="{7A435A7D-83FD-4533-82ED-4F5F1D7DFF92}" srcId="{0D33F6CE-BACF-41DE-8E28-1F64B19BF111}" destId="{E3B45EB1-C142-4322-BE4E-2C84D5CC6A41}" srcOrd="3" destOrd="0" parTransId="{D803D68B-4AFA-4D65-A4B5-F718E7378FD6}" sibTransId="{341D6B31-124E-4E12-A9B8-14574925D227}"/>
    <dgm:cxn modelId="{D398DD88-3375-438B-AF41-BECAA99003DC}" type="presOf" srcId="{7DCA021A-3CFD-4D72-A4D9-0A105E274197}" destId="{2D807F31-48F0-4A91-8834-263CBB7B2491}" srcOrd="0" destOrd="0" presId="urn:microsoft.com/office/officeart/2018/2/layout/IconVerticalSolidList"/>
    <dgm:cxn modelId="{1DFF5196-E47D-4A28-ABA2-2941DE6412E2}" srcId="{0D33F6CE-BACF-41DE-8E28-1F64B19BF111}" destId="{7DCA021A-3CFD-4D72-A4D9-0A105E274197}" srcOrd="0" destOrd="0" parTransId="{DE842E31-F423-4E9F-BA96-3373957832B1}" sibTransId="{B753EACE-7227-473C-8FD8-1B311ECB41D6}"/>
    <dgm:cxn modelId="{8194B098-A37A-4602-BB0A-78DCBEFE9CE1}" srcId="{0D33F6CE-BACF-41DE-8E28-1F64B19BF111}" destId="{FC4A79D5-CE74-4FC0-A5FB-2EE8F466C100}" srcOrd="2" destOrd="0" parTransId="{FE8D7A4A-FCC7-404C-9882-592F339FC780}" sibTransId="{C75ECE22-6FAE-4942-A86D-AF615C9D7570}"/>
    <dgm:cxn modelId="{5F9C949A-6849-478A-9A8D-AE48A95626CF}" srcId="{0D33F6CE-BACF-41DE-8E28-1F64B19BF111}" destId="{F9EC12EB-080B-42CE-A3F6-78A2AEF63548}" srcOrd="1" destOrd="0" parTransId="{07546481-4017-415C-9C0D-5BF65D7DF07B}" sibTransId="{097902E8-6E3F-4BA1-8CEB-BFD0AF75FD01}"/>
    <dgm:cxn modelId="{012321CC-4608-42B9-B6FB-D876DC515E44}" type="presOf" srcId="{0D33F6CE-BACF-41DE-8E28-1F64B19BF111}" destId="{D6E05ECB-5C4B-4D71-98E9-24DB177C532F}" srcOrd="0" destOrd="0" presId="urn:microsoft.com/office/officeart/2018/2/layout/IconVerticalSolidList"/>
    <dgm:cxn modelId="{FE68EBD3-73C9-4297-A78E-E6951E4CEAA8}" type="presParOf" srcId="{D6E05ECB-5C4B-4D71-98E9-24DB177C532F}" destId="{9CE2006E-78E0-4DE7-B6B9-2097269105A5}" srcOrd="0" destOrd="0" presId="urn:microsoft.com/office/officeart/2018/2/layout/IconVerticalSolidList"/>
    <dgm:cxn modelId="{5E888C7A-4722-4B86-B85C-4670ED8F5A77}" type="presParOf" srcId="{9CE2006E-78E0-4DE7-B6B9-2097269105A5}" destId="{F96A714B-56F2-4DE5-8731-BB747A33A9CA}" srcOrd="0" destOrd="0" presId="urn:microsoft.com/office/officeart/2018/2/layout/IconVerticalSolidList"/>
    <dgm:cxn modelId="{D4AAEB98-38AE-448E-8440-280E4C28240F}" type="presParOf" srcId="{9CE2006E-78E0-4DE7-B6B9-2097269105A5}" destId="{8C7CE18C-AADF-46C0-AC91-177E8B44C7AD}" srcOrd="1" destOrd="0" presId="urn:microsoft.com/office/officeart/2018/2/layout/IconVerticalSolidList"/>
    <dgm:cxn modelId="{30EE6512-A9F1-496C-8678-C7CAD84F5177}" type="presParOf" srcId="{9CE2006E-78E0-4DE7-B6B9-2097269105A5}" destId="{7AF6A4EB-4CB1-4AB6-BE00-A0C91CF2E422}" srcOrd="2" destOrd="0" presId="urn:microsoft.com/office/officeart/2018/2/layout/IconVerticalSolidList"/>
    <dgm:cxn modelId="{0AED602E-3366-4B5C-8495-051B1E0DF71C}" type="presParOf" srcId="{9CE2006E-78E0-4DE7-B6B9-2097269105A5}" destId="{2D807F31-48F0-4A91-8834-263CBB7B2491}" srcOrd="3" destOrd="0" presId="urn:microsoft.com/office/officeart/2018/2/layout/IconVerticalSolidList"/>
    <dgm:cxn modelId="{33369CB1-2FCD-488E-BD82-4799713A07E6}" type="presParOf" srcId="{D6E05ECB-5C4B-4D71-98E9-24DB177C532F}" destId="{D65DCECB-BF79-4DC3-ABAF-82D2D5E861FE}" srcOrd="1" destOrd="0" presId="urn:microsoft.com/office/officeart/2018/2/layout/IconVerticalSolidList"/>
    <dgm:cxn modelId="{A6365120-AE39-454A-A8A8-B9541ACC38BA}" type="presParOf" srcId="{D6E05ECB-5C4B-4D71-98E9-24DB177C532F}" destId="{EAAA5BB3-A057-4126-87DE-D7C4E04D7949}" srcOrd="2" destOrd="0" presId="urn:microsoft.com/office/officeart/2018/2/layout/IconVerticalSolidList"/>
    <dgm:cxn modelId="{E5969999-3EA1-448C-9E95-42308D5DE943}" type="presParOf" srcId="{EAAA5BB3-A057-4126-87DE-D7C4E04D7949}" destId="{95ABD44C-2679-47E7-B4F0-8262874DB0CB}" srcOrd="0" destOrd="0" presId="urn:microsoft.com/office/officeart/2018/2/layout/IconVerticalSolidList"/>
    <dgm:cxn modelId="{BB2D8CBE-6E87-458F-B221-338BEC904F80}" type="presParOf" srcId="{EAAA5BB3-A057-4126-87DE-D7C4E04D7949}" destId="{B0C4C472-8F46-4B87-93AB-B77877A46393}" srcOrd="1" destOrd="0" presId="urn:microsoft.com/office/officeart/2018/2/layout/IconVerticalSolidList"/>
    <dgm:cxn modelId="{24064ED6-F243-4827-91FF-FB43C143EAD5}" type="presParOf" srcId="{EAAA5BB3-A057-4126-87DE-D7C4E04D7949}" destId="{7B01F2C1-A5F5-4F15-9EAB-D3CCFC6529A7}" srcOrd="2" destOrd="0" presId="urn:microsoft.com/office/officeart/2018/2/layout/IconVerticalSolidList"/>
    <dgm:cxn modelId="{33953DE3-046C-40C8-831D-56742FCD28A4}" type="presParOf" srcId="{EAAA5BB3-A057-4126-87DE-D7C4E04D7949}" destId="{1E2831BF-BAF3-445B-8036-C527FB91AA45}" srcOrd="3" destOrd="0" presId="urn:microsoft.com/office/officeart/2018/2/layout/IconVerticalSolidList"/>
    <dgm:cxn modelId="{C2B8A77C-7E39-4393-8487-A66667D6547A}" type="presParOf" srcId="{D6E05ECB-5C4B-4D71-98E9-24DB177C532F}" destId="{95FA150B-7028-4D6C-86C6-9F04AC343C0F}" srcOrd="3" destOrd="0" presId="urn:microsoft.com/office/officeart/2018/2/layout/IconVerticalSolidList"/>
    <dgm:cxn modelId="{8101E899-79BC-46C8-9B10-A6AE713F2ABF}" type="presParOf" srcId="{D6E05ECB-5C4B-4D71-98E9-24DB177C532F}" destId="{3DFF5DEC-4DD2-4E13-98F2-FDBF7193809A}" srcOrd="4" destOrd="0" presId="urn:microsoft.com/office/officeart/2018/2/layout/IconVerticalSolidList"/>
    <dgm:cxn modelId="{33C3A39B-E9B5-4B80-911E-A0E1C4CC39BB}" type="presParOf" srcId="{3DFF5DEC-4DD2-4E13-98F2-FDBF7193809A}" destId="{4C5FE024-A93E-4B41-9221-D1809574EE63}" srcOrd="0" destOrd="0" presId="urn:microsoft.com/office/officeart/2018/2/layout/IconVerticalSolidList"/>
    <dgm:cxn modelId="{B8CE2171-4D29-4810-83A8-DD45B3A99496}" type="presParOf" srcId="{3DFF5DEC-4DD2-4E13-98F2-FDBF7193809A}" destId="{09A666CB-DDA7-4E55-AA6F-87C57132D08D}" srcOrd="1" destOrd="0" presId="urn:microsoft.com/office/officeart/2018/2/layout/IconVerticalSolidList"/>
    <dgm:cxn modelId="{BDF65304-C8B0-4159-B5A3-B05A662233E1}" type="presParOf" srcId="{3DFF5DEC-4DD2-4E13-98F2-FDBF7193809A}" destId="{178200DC-E4EA-4B84-94D2-6CFB94326DCB}" srcOrd="2" destOrd="0" presId="urn:microsoft.com/office/officeart/2018/2/layout/IconVerticalSolidList"/>
    <dgm:cxn modelId="{C729E239-DD77-48BF-BDF3-992204893B37}" type="presParOf" srcId="{3DFF5DEC-4DD2-4E13-98F2-FDBF7193809A}" destId="{82550C39-DFBE-496D-AC63-B0927CAEA287}" srcOrd="3" destOrd="0" presId="urn:microsoft.com/office/officeart/2018/2/layout/IconVerticalSolidList"/>
    <dgm:cxn modelId="{0FE38243-F273-43B1-BA7E-08A7E7F1DF60}" type="presParOf" srcId="{D6E05ECB-5C4B-4D71-98E9-24DB177C532F}" destId="{159F2B87-8789-4120-B637-322E13D92A28}" srcOrd="5" destOrd="0" presId="urn:microsoft.com/office/officeart/2018/2/layout/IconVerticalSolidList"/>
    <dgm:cxn modelId="{0397C20A-A4E2-49BE-A530-6D6555AE5B88}" type="presParOf" srcId="{D6E05ECB-5C4B-4D71-98E9-24DB177C532F}" destId="{060BB9A2-5C3A-4E1B-8957-03BFED1E82A4}" srcOrd="6" destOrd="0" presId="urn:microsoft.com/office/officeart/2018/2/layout/IconVerticalSolidList"/>
    <dgm:cxn modelId="{7B95941E-D9D4-47C9-A9FA-F666A5D150A6}" type="presParOf" srcId="{060BB9A2-5C3A-4E1B-8957-03BFED1E82A4}" destId="{F6622F24-A482-4BB4-ADBE-73C8C231A192}" srcOrd="0" destOrd="0" presId="urn:microsoft.com/office/officeart/2018/2/layout/IconVerticalSolidList"/>
    <dgm:cxn modelId="{974750EF-59FF-4E88-9530-61DBFE883375}" type="presParOf" srcId="{060BB9A2-5C3A-4E1B-8957-03BFED1E82A4}" destId="{C091676C-5AF3-4B7F-8F74-CE886A9789DE}" srcOrd="1" destOrd="0" presId="urn:microsoft.com/office/officeart/2018/2/layout/IconVerticalSolidList"/>
    <dgm:cxn modelId="{C9263E78-68E9-4728-8540-0DA40E68F836}" type="presParOf" srcId="{060BB9A2-5C3A-4E1B-8957-03BFED1E82A4}" destId="{E51D7AB0-8B1A-44D0-8AB2-FBAAC919C3F9}" srcOrd="2" destOrd="0" presId="urn:microsoft.com/office/officeart/2018/2/layout/IconVerticalSolidList"/>
    <dgm:cxn modelId="{9815AA9F-EAF6-4C13-B237-972F3520E3E8}" type="presParOf" srcId="{060BB9A2-5C3A-4E1B-8957-03BFED1E82A4}" destId="{68F9F001-FBC8-4338-A17F-82BD22CE81CE}" srcOrd="3" destOrd="0" presId="urn:microsoft.com/office/officeart/2018/2/layout/IconVerticalSolidList"/>
    <dgm:cxn modelId="{FBB064AC-3244-41CB-8B6E-16E01632A60F}" type="presParOf" srcId="{D6E05ECB-5C4B-4D71-98E9-24DB177C532F}" destId="{06E6F505-E795-4E40-85F7-0A9ABC69B3BA}" srcOrd="7" destOrd="0" presId="urn:microsoft.com/office/officeart/2018/2/layout/IconVerticalSolidList"/>
    <dgm:cxn modelId="{20519C45-D653-4378-ABA3-06505E418ABB}" type="presParOf" srcId="{D6E05ECB-5C4B-4D71-98E9-24DB177C532F}" destId="{7358F974-86B5-425E-AB5D-3F0653A5D044}" srcOrd="8" destOrd="0" presId="urn:microsoft.com/office/officeart/2018/2/layout/IconVerticalSolidList"/>
    <dgm:cxn modelId="{560F6BE9-C8F5-4327-B7BC-13F4400C71F7}" type="presParOf" srcId="{7358F974-86B5-425E-AB5D-3F0653A5D044}" destId="{305B56E1-5F12-4457-9DEF-9A8C6BF53A05}" srcOrd="0" destOrd="0" presId="urn:microsoft.com/office/officeart/2018/2/layout/IconVerticalSolidList"/>
    <dgm:cxn modelId="{E18FF3BB-9BC2-427D-945F-662AE0C3DC32}" type="presParOf" srcId="{7358F974-86B5-425E-AB5D-3F0653A5D044}" destId="{4CEB1C9B-EF4D-4B1B-80E1-4690F5D84B79}" srcOrd="1" destOrd="0" presId="urn:microsoft.com/office/officeart/2018/2/layout/IconVerticalSolidList"/>
    <dgm:cxn modelId="{0F464AC0-9F62-4D63-9AC7-8C9CFE009661}" type="presParOf" srcId="{7358F974-86B5-425E-AB5D-3F0653A5D044}" destId="{007D5245-669D-4569-9DBC-49B8C2E13120}" srcOrd="2" destOrd="0" presId="urn:microsoft.com/office/officeart/2018/2/layout/IconVerticalSolidList"/>
    <dgm:cxn modelId="{D8A26D92-B503-4117-8595-8CD2EFE03F1A}" type="presParOf" srcId="{7358F974-86B5-425E-AB5D-3F0653A5D044}" destId="{4E10F948-A98C-4C3F-B4AC-F1965D300AD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6A714B-56F2-4DE5-8731-BB747A33A9CA}">
      <dsp:nvSpPr>
        <dsp:cNvPr id="0" name=""/>
        <dsp:cNvSpPr/>
      </dsp:nvSpPr>
      <dsp:spPr>
        <a:xfrm>
          <a:off x="0" y="3048"/>
          <a:ext cx="11049000" cy="6492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7CE18C-AADF-46C0-AC91-177E8B44C7AD}">
      <dsp:nvSpPr>
        <dsp:cNvPr id="0" name=""/>
        <dsp:cNvSpPr/>
      </dsp:nvSpPr>
      <dsp:spPr>
        <a:xfrm>
          <a:off x="196400" y="149130"/>
          <a:ext cx="357091" cy="3570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807F31-48F0-4A91-8834-263CBB7B2491}">
      <dsp:nvSpPr>
        <dsp:cNvPr id="0" name=""/>
        <dsp:cNvSpPr/>
      </dsp:nvSpPr>
      <dsp:spPr>
        <a:xfrm>
          <a:off x="749891" y="3048"/>
          <a:ext cx="10299108" cy="649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3" tIns="68713" rIns="68713" bIns="68713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>
              <a:latin typeface="Times New Roman" panose="02020603050405020304" pitchFamily="18" charset="0"/>
              <a:cs typeface="Times New Roman" panose="02020603050405020304" pitchFamily="18" charset="0"/>
            </a:rPr>
            <a:t>Simplifies the entire process of booking, managing, and canceling trips, making it more efficient for all users</a:t>
          </a:r>
          <a:r>
            <a:rPr lang="en-US" sz="1700" b="1" kern="1200"/>
            <a:t>.</a:t>
          </a:r>
        </a:p>
      </dsp:txBody>
      <dsp:txXfrm>
        <a:off x="749891" y="3048"/>
        <a:ext cx="10299108" cy="649256"/>
      </dsp:txXfrm>
    </dsp:sp>
    <dsp:sp modelId="{95ABD44C-2679-47E7-B4F0-8262874DB0CB}">
      <dsp:nvSpPr>
        <dsp:cNvPr id="0" name=""/>
        <dsp:cNvSpPr/>
      </dsp:nvSpPr>
      <dsp:spPr>
        <a:xfrm>
          <a:off x="0" y="814619"/>
          <a:ext cx="11049000" cy="6492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4C472-8F46-4B87-93AB-B77877A46393}">
      <dsp:nvSpPr>
        <dsp:cNvPr id="0" name=""/>
        <dsp:cNvSpPr/>
      </dsp:nvSpPr>
      <dsp:spPr>
        <a:xfrm>
          <a:off x="196400" y="960702"/>
          <a:ext cx="357091" cy="3570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2831BF-BAF3-445B-8036-C527FB91AA45}">
      <dsp:nvSpPr>
        <dsp:cNvPr id="0" name=""/>
        <dsp:cNvSpPr/>
      </dsp:nvSpPr>
      <dsp:spPr>
        <a:xfrm>
          <a:off x="749891" y="814619"/>
          <a:ext cx="10299108" cy="649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3" tIns="68713" rIns="68713" bIns="68713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 </a:t>
          </a:r>
          <a:r>
            <a:rPr lang="en-US" sz="1700" kern="1200">
              <a:latin typeface="Times New Roman" panose="02020603050405020304" pitchFamily="18" charset="0"/>
              <a:cs typeface="Times New Roman" panose="02020603050405020304" pitchFamily="18" charset="0"/>
            </a:rPr>
            <a:t>The simple command-line interface allows for an intuitive and easy experience without requiring advanced technical knowledge.</a:t>
          </a:r>
        </a:p>
      </dsp:txBody>
      <dsp:txXfrm>
        <a:off x="749891" y="814619"/>
        <a:ext cx="10299108" cy="649256"/>
      </dsp:txXfrm>
    </dsp:sp>
    <dsp:sp modelId="{4C5FE024-A93E-4B41-9221-D1809574EE63}">
      <dsp:nvSpPr>
        <dsp:cNvPr id="0" name=""/>
        <dsp:cNvSpPr/>
      </dsp:nvSpPr>
      <dsp:spPr>
        <a:xfrm>
          <a:off x="0" y="1626190"/>
          <a:ext cx="11049000" cy="6492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A666CB-DDA7-4E55-AA6F-87C57132D08D}">
      <dsp:nvSpPr>
        <dsp:cNvPr id="0" name=""/>
        <dsp:cNvSpPr/>
      </dsp:nvSpPr>
      <dsp:spPr>
        <a:xfrm>
          <a:off x="196400" y="1772273"/>
          <a:ext cx="357091" cy="35709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550C39-DFBE-496D-AC63-B0927CAEA287}">
      <dsp:nvSpPr>
        <dsp:cNvPr id="0" name=""/>
        <dsp:cNvSpPr/>
      </dsp:nvSpPr>
      <dsp:spPr>
        <a:xfrm>
          <a:off x="749891" y="1626190"/>
          <a:ext cx="10299108" cy="649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3" tIns="68713" rIns="68713" bIns="68713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 </a:t>
          </a:r>
          <a:r>
            <a:rPr lang="en-US" sz="1700" kern="1200">
              <a:latin typeface="Times New Roman" panose="02020603050405020304" pitchFamily="18" charset="0"/>
              <a:cs typeface="Times New Roman" panose="02020603050405020304" pitchFamily="18" charset="0"/>
            </a:rPr>
            <a:t>The ability to generate reports on bookings and revenue enables timely decision-making and performance tracking</a:t>
          </a:r>
        </a:p>
      </dsp:txBody>
      <dsp:txXfrm>
        <a:off x="749891" y="1626190"/>
        <a:ext cx="10299108" cy="649256"/>
      </dsp:txXfrm>
    </dsp:sp>
    <dsp:sp modelId="{F6622F24-A482-4BB4-ADBE-73C8C231A192}">
      <dsp:nvSpPr>
        <dsp:cNvPr id="0" name=""/>
        <dsp:cNvSpPr/>
      </dsp:nvSpPr>
      <dsp:spPr>
        <a:xfrm>
          <a:off x="0" y="2437761"/>
          <a:ext cx="11049000" cy="6492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91676C-5AF3-4B7F-8F74-CE886A9789DE}">
      <dsp:nvSpPr>
        <dsp:cNvPr id="0" name=""/>
        <dsp:cNvSpPr/>
      </dsp:nvSpPr>
      <dsp:spPr>
        <a:xfrm>
          <a:off x="196400" y="2583844"/>
          <a:ext cx="357091" cy="35709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F9F001-FBC8-4338-A17F-82BD22CE81CE}">
      <dsp:nvSpPr>
        <dsp:cNvPr id="0" name=""/>
        <dsp:cNvSpPr/>
      </dsp:nvSpPr>
      <dsp:spPr>
        <a:xfrm>
          <a:off x="749891" y="2437761"/>
          <a:ext cx="10299108" cy="649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3" tIns="68713" rIns="68713" bIns="68713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Times New Roman" panose="02020603050405020304" pitchFamily="18" charset="0"/>
              <a:cs typeface="Times New Roman" panose="02020603050405020304" pitchFamily="18" charset="0"/>
            </a:rPr>
            <a:t>Easily expandable to include more destinations, users, or features without significant redesign.</a:t>
          </a:r>
        </a:p>
      </dsp:txBody>
      <dsp:txXfrm>
        <a:off x="749891" y="2437761"/>
        <a:ext cx="10299108" cy="649256"/>
      </dsp:txXfrm>
    </dsp:sp>
    <dsp:sp modelId="{305B56E1-5F12-4457-9DEF-9A8C6BF53A05}">
      <dsp:nvSpPr>
        <dsp:cNvPr id="0" name=""/>
        <dsp:cNvSpPr/>
      </dsp:nvSpPr>
      <dsp:spPr>
        <a:xfrm>
          <a:off x="0" y="3249332"/>
          <a:ext cx="11049000" cy="6492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EB1C9B-EF4D-4B1B-80E1-4690F5D84B79}">
      <dsp:nvSpPr>
        <dsp:cNvPr id="0" name=""/>
        <dsp:cNvSpPr/>
      </dsp:nvSpPr>
      <dsp:spPr>
        <a:xfrm>
          <a:off x="196400" y="3395415"/>
          <a:ext cx="357091" cy="35709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10F948-A98C-4C3F-B4AC-F1965D300ADC}">
      <dsp:nvSpPr>
        <dsp:cNvPr id="0" name=""/>
        <dsp:cNvSpPr/>
      </dsp:nvSpPr>
      <dsp:spPr>
        <a:xfrm>
          <a:off x="749891" y="3249332"/>
          <a:ext cx="10299108" cy="649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3" tIns="68713" rIns="68713" bIns="68713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Times New Roman" panose="02020603050405020304" pitchFamily="18" charset="0"/>
              <a:cs typeface="Times New Roman" panose="02020603050405020304" pitchFamily="18" charset="0"/>
            </a:rPr>
            <a:t>The system’s use of simple text files for data storage reduces overhead costs compared to using more complex database system</a:t>
          </a:r>
        </a:p>
      </dsp:txBody>
      <dsp:txXfrm>
        <a:off x="749891" y="3249332"/>
        <a:ext cx="10299108" cy="6492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B9DE37-2591-3FBC-4415-0798EA9C95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9BB2-4044-DB46-8152-A53D1D6D25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55E036-44DE-4DB6-B39A-7EF029F6B033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84F4A-57D8-189B-8B9B-F927B936418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B0EFF-2C0C-B88B-55E6-897E08026D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4C9B27-5061-43AE-B89C-0F9BAB5CF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9466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gif>
</file>

<file path=ppt/media/image20.svg>
</file>

<file path=ppt/media/image21.png>
</file>

<file path=ppt/media/image22.svg>
</file>

<file path=ppt/media/image23.png>
</file>

<file path=ppt/media/image24.svg>
</file>

<file path=ppt/media/image25.gif>
</file>

<file path=ppt/media/image26.gi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D93C6C-DAFB-47FB-93A8-51530B0A0ED7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95A62F-2362-4553-A8D3-DDC42D2E5E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411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4306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32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54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575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377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744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A69439-AE80-4C4F-A32F-831635899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516467-CAE2-F243-9AF1-3801BCEB87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CB482A-CC74-64E2-BA94-67C9D9F363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3607F1-9931-9FFB-A9CD-5EFB3B3235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239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3242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147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146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560529"/>
      </p:ext>
    </p:extLst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618870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778441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9498770-5483-773B-4916-4A4C078251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" y="8"/>
            <a:ext cx="12188938" cy="6857992"/>
          </a:xfrm>
          <a:custGeom>
            <a:avLst/>
            <a:gdLst>
              <a:gd name="connsiteX0" fmla="*/ 10789622 w 12188938"/>
              <a:gd name="connsiteY0" fmla="*/ 4110765 h 6857992"/>
              <a:gd name="connsiteX1" fmla="*/ 10793496 w 12188938"/>
              <a:gd name="connsiteY1" fmla="*/ 4192880 h 6857992"/>
              <a:gd name="connsiteX2" fmla="*/ 10789622 w 12188938"/>
              <a:gd name="connsiteY2" fmla="*/ 4110765 h 6857992"/>
              <a:gd name="connsiteX3" fmla="*/ 11430043 w 12188938"/>
              <a:gd name="connsiteY3" fmla="*/ 4107476 h 6857992"/>
              <a:gd name="connsiteX4" fmla="*/ 11480790 w 12188938"/>
              <a:gd name="connsiteY4" fmla="*/ 4171816 h 6857992"/>
              <a:gd name="connsiteX5" fmla="*/ 11430043 w 12188938"/>
              <a:gd name="connsiteY5" fmla="*/ 4107476 h 6857992"/>
              <a:gd name="connsiteX6" fmla="*/ 11643184 w 12188938"/>
              <a:gd name="connsiteY6" fmla="*/ 4107090 h 6857992"/>
              <a:gd name="connsiteX7" fmla="*/ 11643184 w 12188938"/>
              <a:gd name="connsiteY7" fmla="*/ 4186306 h 6857992"/>
              <a:gd name="connsiteX8" fmla="*/ 11643184 w 12188938"/>
              <a:gd name="connsiteY8" fmla="*/ 4107090 h 6857992"/>
              <a:gd name="connsiteX9" fmla="*/ 11084439 w 12188938"/>
              <a:gd name="connsiteY9" fmla="*/ 4104189 h 6857992"/>
              <a:gd name="connsiteX10" fmla="*/ 11088324 w 12188938"/>
              <a:gd name="connsiteY10" fmla="*/ 4196932 h 6857992"/>
              <a:gd name="connsiteX11" fmla="*/ 11084439 w 12188938"/>
              <a:gd name="connsiteY11" fmla="*/ 4104189 h 6857992"/>
              <a:gd name="connsiteX12" fmla="*/ 11977268 w 12188938"/>
              <a:gd name="connsiteY12" fmla="*/ 4064583 h 6857992"/>
              <a:gd name="connsiteX13" fmla="*/ 11957860 w 12188938"/>
              <a:gd name="connsiteY13" fmla="*/ 4157259 h 6857992"/>
              <a:gd name="connsiteX14" fmla="*/ 11977268 w 12188938"/>
              <a:gd name="connsiteY14" fmla="*/ 4064583 h 6857992"/>
              <a:gd name="connsiteX15" fmla="*/ 10164195 w 12188938"/>
              <a:gd name="connsiteY15" fmla="*/ 4056856 h 6857992"/>
              <a:gd name="connsiteX16" fmla="*/ 10164195 w 12188938"/>
              <a:gd name="connsiteY16" fmla="*/ 4150563 h 6857992"/>
              <a:gd name="connsiteX17" fmla="*/ 10164195 w 12188938"/>
              <a:gd name="connsiteY17" fmla="*/ 4056856 h 6857992"/>
              <a:gd name="connsiteX18" fmla="*/ 10470889 w 12188938"/>
              <a:gd name="connsiteY18" fmla="*/ 4053956 h 6857992"/>
              <a:gd name="connsiteX19" fmla="*/ 10447647 w 12188938"/>
              <a:gd name="connsiteY19" fmla="*/ 4147134 h 6857992"/>
              <a:gd name="connsiteX20" fmla="*/ 10470889 w 12188938"/>
              <a:gd name="connsiteY20" fmla="*/ 4053956 h 6857992"/>
              <a:gd name="connsiteX21" fmla="*/ 152046 w 12188938"/>
              <a:gd name="connsiteY21" fmla="*/ 3893917 h 6857992"/>
              <a:gd name="connsiteX22" fmla="*/ 124874 w 12188938"/>
              <a:gd name="connsiteY22" fmla="*/ 3973187 h 6857992"/>
              <a:gd name="connsiteX23" fmla="*/ 152046 w 12188938"/>
              <a:gd name="connsiteY23" fmla="*/ 3893917 h 6857992"/>
              <a:gd name="connsiteX24" fmla="*/ 638431 w 12188938"/>
              <a:gd name="connsiteY24" fmla="*/ 3886118 h 6857992"/>
              <a:gd name="connsiteX25" fmla="*/ 591851 w 12188938"/>
              <a:gd name="connsiteY25" fmla="*/ 3954475 h 6857992"/>
              <a:gd name="connsiteX26" fmla="*/ 638431 w 12188938"/>
              <a:gd name="connsiteY26" fmla="*/ 3886118 h 6857992"/>
              <a:gd name="connsiteX27" fmla="*/ 2020621 w 12188938"/>
              <a:gd name="connsiteY27" fmla="*/ 3879602 h 6857992"/>
              <a:gd name="connsiteX28" fmla="*/ 1970159 w 12188938"/>
              <a:gd name="connsiteY28" fmla="*/ 3940557 h 6857992"/>
              <a:gd name="connsiteX29" fmla="*/ 2020621 w 12188938"/>
              <a:gd name="connsiteY29" fmla="*/ 3879602 h 6857992"/>
              <a:gd name="connsiteX30" fmla="*/ 1438182 w 12188938"/>
              <a:gd name="connsiteY30" fmla="*/ 3868995 h 6857992"/>
              <a:gd name="connsiteX31" fmla="*/ 1438182 w 12188938"/>
              <a:gd name="connsiteY31" fmla="*/ 3947246 h 6857992"/>
              <a:gd name="connsiteX32" fmla="*/ 1438182 w 12188938"/>
              <a:gd name="connsiteY32" fmla="*/ 3868995 h 6857992"/>
              <a:gd name="connsiteX33" fmla="*/ 1765862 w 12188938"/>
              <a:gd name="connsiteY33" fmla="*/ 3862391 h 6857992"/>
              <a:gd name="connsiteX34" fmla="*/ 1738637 w 12188938"/>
              <a:gd name="connsiteY34" fmla="*/ 3951206 h 6857992"/>
              <a:gd name="connsiteX35" fmla="*/ 1765862 w 12188938"/>
              <a:gd name="connsiteY35" fmla="*/ 3862391 h 6857992"/>
              <a:gd name="connsiteX36" fmla="*/ 1154678 w 12188938"/>
              <a:gd name="connsiteY36" fmla="*/ 3861266 h 6857992"/>
              <a:gd name="connsiteX37" fmla="*/ 1154678 w 12188938"/>
              <a:gd name="connsiteY37" fmla="*/ 3939811 h 6857992"/>
              <a:gd name="connsiteX38" fmla="*/ 1154678 w 12188938"/>
              <a:gd name="connsiteY38" fmla="*/ 3861266 h 6857992"/>
              <a:gd name="connsiteX39" fmla="*/ 878722 w 12188938"/>
              <a:gd name="connsiteY39" fmla="*/ 3858367 h 6857992"/>
              <a:gd name="connsiteX40" fmla="*/ 902082 w 12188938"/>
              <a:gd name="connsiteY40" fmla="*/ 3947246 h 6857992"/>
              <a:gd name="connsiteX41" fmla="*/ 878722 w 12188938"/>
              <a:gd name="connsiteY41" fmla="*/ 3858367 h 6857992"/>
              <a:gd name="connsiteX42" fmla="*/ 449757 w 12188938"/>
              <a:gd name="connsiteY42" fmla="*/ 3849853 h 6857992"/>
              <a:gd name="connsiteX43" fmla="*/ 368452 w 12188938"/>
              <a:gd name="connsiteY43" fmla="*/ 3914667 h 6857992"/>
              <a:gd name="connsiteX44" fmla="*/ 449757 w 12188938"/>
              <a:gd name="connsiteY44" fmla="*/ 3849853 h 6857992"/>
              <a:gd name="connsiteX45" fmla="*/ 11651208 w 12188938"/>
              <a:gd name="connsiteY45" fmla="*/ 3796213 h 6857992"/>
              <a:gd name="connsiteX46" fmla="*/ 11600851 w 12188938"/>
              <a:gd name="connsiteY46" fmla="*/ 3856978 h 6857992"/>
              <a:gd name="connsiteX47" fmla="*/ 11651208 w 12188938"/>
              <a:gd name="connsiteY47" fmla="*/ 3796213 h 6857992"/>
              <a:gd name="connsiteX48" fmla="*/ 11969505 w 12188938"/>
              <a:gd name="connsiteY48" fmla="*/ 3789255 h 6857992"/>
              <a:gd name="connsiteX49" fmla="*/ 11946215 w 12188938"/>
              <a:gd name="connsiteY49" fmla="*/ 3878313 h 6857992"/>
              <a:gd name="connsiteX50" fmla="*/ 11969505 w 12188938"/>
              <a:gd name="connsiteY50" fmla="*/ 3789255 h 6857992"/>
              <a:gd name="connsiteX51" fmla="*/ 11015833 w 12188938"/>
              <a:gd name="connsiteY51" fmla="*/ 3747231 h 6857992"/>
              <a:gd name="connsiteX52" fmla="*/ 11008064 w 12188938"/>
              <a:gd name="connsiteY52" fmla="*/ 3829375 h 6857992"/>
              <a:gd name="connsiteX53" fmla="*/ 11015833 w 12188938"/>
              <a:gd name="connsiteY53" fmla="*/ 3747231 h 6857992"/>
              <a:gd name="connsiteX54" fmla="*/ 10638051 w 12188938"/>
              <a:gd name="connsiteY54" fmla="*/ 3736359 h 6857992"/>
              <a:gd name="connsiteX55" fmla="*/ 10680915 w 12188938"/>
              <a:gd name="connsiteY55" fmla="*/ 3804381 h 6857992"/>
              <a:gd name="connsiteX56" fmla="*/ 10638051 w 12188938"/>
              <a:gd name="connsiteY56" fmla="*/ 3736359 h 6857992"/>
              <a:gd name="connsiteX57" fmla="*/ 10264977 w 12188938"/>
              <a:gd name="connsiteY57" fmla="*/ 3722113 h 6857992"/>
              <a:gd name="connsiteX58" fmla="*/ 10233803 w 12188938"/>
              <a:gd name="connsiteY58" fmla="*/ 3811564 h 6857992"/>
              <a:gd name="connsiteX59" fmla="*/ 10264977 w 12188938"/>
              <a:gd name="connsiteY59" fmla="*/ 3722113 h 6857992"/>
              <a:gd name="connsiteX60" fmla="*/ 11255210 w 12188938"/>
              <a:gd name="connsiteY60" fmla="*/ 3710038 h 6857992"/>
              <a:gd name="connsiteX61" fmla="*/ 11305640 w 12188938"/>
              <a:gd name="connsiteY61" fmla="*/ 3785221 h 6857992"/>
              <a:gd name="connsiteX62" fmla="*/ 11255210 w 12188938"/>
              <a:gd name="connsiteY62" fmla="*/ 3710038 h 6857992"/>
              <a:gd name="connsiteX63" fmla="*/ 343061 w 12188938"/>
              <a:gd name="connsiteY63" fmla="*/ 3611056 h 6857992"/>
              <a:gd name="connsiteX64" fmla="*/ 327601 w 12188938"/>
              <a:gd name="connsiteY64" fmla="*/ 3703799 h 6857992"/>
              <a:gd name="connsiteX65" fmla="*/ 343061 w 12188938"/>
              <a:gd name="connsiteY65" fmla="*/ 3611056 h 6857992"/>
              <a:gd name="connsiteX66" fmla="*/ 2040279 w 12188938"/>
              <a:gd name="connsiteY66" fmla="*/ 3578335 h 6857992"/>
              <a:gd name="connsiteX67" fmla="*/ 2090709 w 12188938"/>
              <a:gd name="connsiteY67" fmla="*/ 3650011 h 6857992"/>
              <a:gd name="connsiteX68" fmla="*/ 2040279 w 12188938"/>
              <a:gd name="connsiteY68" fmla="*/ 3578335 h 6857992"/>
              <a:gd name="connsiteX69" fmla="*/ 99393 w 12188938"/>
              <a:gd name="connsiteY69" fmla="*/ 3575932 h 6857992"/>
              <a:gd name="connsiteX70" fmla="*/ 149855 w 12188938"/>
              <a:gd name="connsiteY70" fmla="*/ 3647887 h 6857992"/>
              <a:gd name="connsiteX71" fmla="*/ 99393 w 12188938"/>
              <a:gd name="connsiteY71" fmla="*/ 3575932 h 6857992"/>
              <a:gd name="connsiteX72" fmla="*/ 801257 w 12188938"/>
              <a:gd name="connsiteY72" fmla="*/ 3571806 h 6857992"/>
              <a:gd name="connsiteX73" fmla="*/ 847929 w 12188938"/>
              <a:gd name="connsiteY73" fmla="*/ 3639458 h 6857992"/>
              <a:gd name="connsiteX74" fmla="*/ 801257 w 12188938"/>
              <a:gd name="connsiteY74" fmla="*/ 3571806 h 6857992"/>
              <a:gd name="connsiteX75" fmla="*/ 1771669 w 12188938"/>
              <a:gd name="connsiteY75" fmla="*/ 3571447 h 6857992"/>
              <a:gd name="connsiteX76" fmla="*/ 1775551 w 12188938"/>
              <a:gd name="connsiteY76" fmla="*/ 3653562 h 6857992"/>
              <a:gd name="connsiteX77" fmla="*/ 1771669 w 12188938"/>
              <a:gd name="connsiteY77" fmla="*/ 3571447 h 6857992"/>
              <a:gd name="connsiteX78" fmla="*/ 1531232 w 12188938"/>
              <a:gd name="connsiteY78" fmla="*/ 3567584 h 6857992"/>
              <a:gd name="connsiteX79" fmla="*/ 1515737 w 12188938"/>
              <a:gd name="connsiteY79" fmla="*/ 3661291 h 6857992"/>
              <a:gd name="connsiteX80" fmla="*/ 1531232 w 12188938"/>
              <a:gd name="connsiteY80" fmla="*/ 3567584 h 6857992"/>
              <a:gd name="connsiteX81" fmla="*/ 576083 w 12188938"/>
              <a:gd name="connsiteY81" fmla="*/ 3560820 h 6857992"/>
              <a:gd name="connsiteX82" fmla="*/ 579988 w 12188938"/>
              <a:gd name="connsiteY82" fmla="*/ 3657427 h 6857992"/>
              <a:gd name="connsiteX83" fmla="*/ 576083 w 12188938"/>
              <a:gd name="connsiteY83" fmla="*/ 3560820 h 6857992"/>
              <a:gd name="connsiteX84" fmla="*/ 1243735 w 12188938"/>
              <a:gd name="connsiteY84" fmla="*/ 3554060 h 6857992"/>
              <a:gd name="connsiteX85" fmla="*/ 1267115 w 12188938"/>
              <a:gd name="connsiteY85" fmla="*/ 3621974 h 6857992"/>
              <a:gd name="connsiteX86" fmla="*/ 1298288 w 12188938"/>
              <a:gd name="connsiteY86" fmla="*/ 3607677 h 6857992"/>
              <a:gd name="connsiteX87" fmla="*/ 1243735 w 12188938"/>
              <a:gd name="connsiteY87" fmla="*/ 3554060 h 6857992"/>
              <a:gd name="connsiteX88" fmla="*/ 1069080 w 12188938"/>
              <a:gd name="connsiteY88" fmla="*/ 3514450 h 6857992"/>
              <a:gd name="connsiteX89" fmla="*/ 1057493 w 12188938"/>
              <a:gd name="connsiteY89" fmla="*/ 3603329 h 6857992"/>
              <a:gd name="connsiteX90" fmla="*/ 1069080 w 12188938"/>
              <a:gd name="connsiteY90" fmla="*/ 3514450 h 6857992"/>
              <a:gd name="connsiteX91" fmla="*/ 11577350 w 12188938"/>
              <a:gd name="connsiteY91" fmla="*/ 3430849 h 6857992"/>
              <a:gd name="connsiteX92" fmla="*/ 11534652 w 12188938"/>
              <a:gd name="connsiteY92" fmla="*/ 3506317 h 6857992"/>
              <a:gd name="connsiteX93" fmla="*/ 11577350 w 12188938"/>
              <a:gd name="connsiteY93" fmla="*/ 3430849 h 6857992"/>
              <a:gd name="connsiteX94" fmla="*/ 12105571 w 12188938"/>
              <a:gd name="connsiteY94" fmla="*/ 3430847 h 6857992"/>
              <a:gd name="connsiteX95" fmla="*/ 12160022 w 12188938"/>
              <a:gd name="connsiteY95" fmla="*/ 3498761 h 6857992"/>
              <a:gd name="connsiteX96" fmla="*/ 12105571 w 12188938"/>
              <a:gd name="connsiteY96" fmla="*/ 3430847 h 6857992"/>
              <a:gd name="connsiteX97" fmla="*/ 11825923 w 12188938"/>
              <a:gd name="connsiteY97" fmla="*/ 3416356 h 6857992"/>
              <a:gd name="connsiteX98" fmla="*/ 11794935 w 12188938"/>
              <a:gd name="connsiteY98" fmla="*/ 3488207 h 6857992"/>
              <a:gd name="connsiteX99" fmla="*/ 11825923 w 12188938"/>
              <a:gd name="connsiteY99" fmla="*/ 3416356 h 6857992"/>
              <a:gd name="connsiteX100" fmla="*/ 11297784 w 12188938"/>
              <a:gd name="connsiteY100" fmla="*/ 3380614 h 6857992"/>
              <a:gd name="connsiteX101" fmla="*/ 11239709 w 12188938"/>
              <a:gd name="connsiteY101" fmla="*/ 3448527 h 6857992"/>
              <a:gd name="connsiteX102" fmla="*/ 11297784 w 12188938"/>
              <a:gd name="connsiteY102" fmla="*/ 3380614 h 6857992"/>
              <a:gd name="connsiteX103" fmla="*/ 10284650 w 12188938"/>
              <a:gd name="connsiteY103" fmla="*/ 3366124 h 6857992"/>
              <a:gd name="connsiteX104" fmla="*/ 10261360 w 12188938"/>
              <a:gd name="connsiteY104" fmla="*/ 3459057 h 6857992"/>
              <a:gd name="connsiteX105" fmla="*/ 10284650 w 12188938"/>
              <a:gd name="connsiteY105" fmla="*/ 3366124 h 6857992"/>
              <a:gd name="connsiteX106" fmla="*/ 10933029 w 12188938"/>
              <a:gd name="connsiteY106" fmla="*/ 3359362 h 6857992"/>
              <a:gd name="connsiteX107" fmla="*/ 10983552 w 12188938"/>
              <a:gd name="connsiteY107" fmla="*/ 3434478 h 6857992"/>
              <a:gd name="connsiteX108" fmla="*/ 10933029 w 12188938"/>
              <a:gd name="connsiteY108" fmla="*/ 3359362 h 6857992"/>
              <a:gd name="connsiteX109" fmla="*/ 10579447 w 12188938"/>
              <a:gd name="connsiteY109" fmla="*/ 3355210 h 6857992"/>
              <a:gd name="connsiteX110" fmla="*/ 10649317 w 12188938"/>
              <a:gd name="connsiteY110" fmla="*/ 3416018 h 6857992"/>
              <a:gd name="connsiteX111" fmla="*/ 10579447 w 12188938"/>
              <a:gd name="connsiteY111" fmla="*/ 3355210 h 6857992"/>
              <a:gd name="connsiteX112" fmla="*/ 1915689 w 12188938"/>
              <a:gd name="connsiteY112" fmla="*/ 3277771 h 6857992"/>
              <a:gd name="connsiteX113" fmla="*/ 1896321 w 12188938"/>
              <a:gd name="connsiteY113" fmla="*/ 3359884 h 6857992"/>
              <a:gd name="connsiteX114" fmla="*/ 1915689 w 12188938"/>
              <a:gd name="connsiteY114" fmla="*/ 3277771 h 6857992"/>
              <a:gd name="connsiteX115" fmla="*/ 1698041 w 12188938"/>
              <a:gd name="connsiteY115" fmla="*/ 3245892 h 6857992"/>
              <a:gd name="connsiteX116" fmla="*/ 1682547 w 12188938"/>
              <a:gd name="connsiteY116" fmla="*/ 3335065 h 6857992"/>
              <a:gd name="connsiteX117" fmla="*/ 1698041 w 12188938"/>
              <a:gd name="connsiteY117" fmla="*/ 3245892 h 6857992"/>
              <a:gd name="connsiteX118" fmla="*/ 1104067 w 12188938"/>
              <a:gd name="connsiteY118" fmla="*/ 3224638 h 6857992"/>
              <a:gd name="connsiteX119" fmla="*/ 1061284 w 12188938"/>
              <a:gd name="connsiteY119" fmla="*/ 3296199 h 6857992"/>
              <a:gd name="connsiteX120" fmla="*/ 1104067 w 12188938"/>
              <a:gd name="connsiteY120" fmla="*/ 3224638 h 6857992"/>
              <a:gd name="connsiteX121" fmla="*/ 1383806 w 12188938"/>
              <a:gd name="connsiteY121" fmla="*/ 3220776 h 6857992"/>
              <a:gd name="connsiteX122" fmla="*/ 1430332 w 12188938"/>
              <a:gd name="connsiteY122" fmla="*/ 3299346 h 6857992"/>
              <a:gd name="connsiteX123" fmla="*/ 1383806 w 12188938"/>
              <a:gd name="connsiteY123" fmla="*/ 3220776 h 6857992"/>
              <a:gd name="connsiteX124" fmla="*/ 804868 w 12188938"/>
              <a:gd name="connsiteY124" fmla="*/ 3191793 h 6857992"/>
              <a:gd name="connsiteX125" fmla="*/ 785446 w 12188938"/>
              <a:gd name="connsiteY125" fmla="*/ 3277771 h 6857992"/>
              <a:gd name="connsiteX126" fmla="*/ 804868 w 12188938"/>
              <a:gd name="connsiteY126" fmla="*/ 3191793 h 6857992"/>
              <a:gd name="connsiteX127" fmla="*/ 482687 w 12188938"/>
              <a:gd name="connsiteY127" fmla="*/ 3191410 h 6857992"/>
              <a:gd name="connsiteX128" fmla="*/ 455563 w 12188938"/>
              <a:gd name="connsiteY128" fmla="*/ 3195805 h 6857992"/>
              <a:gd name="connsiteX129" fmla="*/ 514013 w 12188938"/>
              <a:gd name="connsiteY129" fmla="*/ 3267146 h 6857992"/>
              <a:gd name="connsiteX130" fmla="*/ 482687 w 12188938"/>
              <a:gd name="connsiteY130" fmla="*/ 3191410 h 6857992"/>
              <a:gd name="connsiteX131" fmla="*/ 218915 w 12188938"/>
              <a:gd name="connsiteY131" fmla="*/ 3177302 h 6857992"/>
              <a:gd name="connsiteX132" fmla="*/ 187741 w 12188938"/>
              <a:gd name="connsiteY132" fmla="*/ 3267244 h 6857992"/>
              <a:gd name="connsiteX133" fmla="*/ 218915 w 12188938"/>
              <a:gd name="connsiteY133" fmla="*/ 3177302 h 6857992"/>
              <a:gd name="connsiteX134" fmla="*/ 2152903 w 12188938"/>
              <a:gd name="connsiteY134" fmla="*/ 1624906 h 6857992"/>
              <a:gd name="connsiteX135" fmla="*/ 2152903 w 12188938"/>
              <a:gd name="connsiteY135" fmla="*/ 5233079 h 6857992"/>
              <a:gd name="connsiteX136" fmla="*/ 10036020 w 12188938"/>
              <a:gd name="connsiteY136" fmla="*/ 5233079 h 6857992"/>
              <a:gd name="connsiteX137" fmla="*/ 10036020 w 12188938"/>
              <a:gd name="connsiteY137" fmla="*/ 3459281 h 6857992"/>
              <a:gd name="connsiteX138" fmla="*/ 10047194 w 12188938"/>
              <a:gd name="connsiteY138" fmla="*/ 3454934 h 6857992"/>
              <a:gd name="connsiteX139" fmla="*/ 10038968 w 12188938"/>
              <a:gd name="connsiteY139" fmla="*/ 3375592 h 6857992"/>
              <a:gd name="connsiteX140" fmla="*/ 10036020 w 12188938"/>
              <a:gd name="connsiteY140" fmla="*/ 3374870 h 6857992"/>
              <a:gd name="connsiteX141" fmla="*/ 10036020 w 12188938"/>
              <a:gd name="connsiteY141" fmla="*/ 1624906 h 6857992"/>
              <a:gd name="connsiteX142" fmla="*/ 0 w 12188938"/>
              <a:gd name="connsiteY142" fmla="*/ 0 h 6857992"/>
              <a:gd name="connsiteX143" fmla="*/ 12188938 w 12188938"/>
              <a:gd name="connsiteY143" fmla="*/ 0 h 6857992"/>
              <a:gd name="connsiteX144" fmla="*/ 12188938 w 12188938"/>
              <a:gd name="connsiteY144" fmla="*/ 6857992 h 6857992"/>
              <a:gd name="connsiteX145" fmla="*/ 0 w 12188938"/>
              <a:gd name="connsiteY145" fmla="*/ 6857992 h 6857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</a:cxnLst>
            <a:rect l="l" t="t" r="r" b="b"/>
            <a:pathLst>
              <a:path w="12188938" h="6857992">
                <a:moveTo>
                  <a:pt x="10789622" y="4110765"/>
                </a:moveTo>
                <a:cubicBezTo>
                  <a:pt x="10708277" y="4128616"/>
                  <a:pt x="10735392" y="4189310"/>
                  <a:pt x="10793496" y="4192880"/>
                </a:cubicBezTo>
                <a:cubicBezTo>
                  <a:pt x="10859347" y="4189310"/>
                  <a:pt x="10851600" y="4110765"/>
                  <a:pt x="10789622" y="4110765"/>
                </a:cubicBezTo>
                <a:close/>
                <a:moveTo>
                  <a:pt x="11430043" y="4107476"/>
                </a:moveTo>
                <a:cubicBezTo>
                  <a:pt x="11320742" y="4150369"/>
                  <a:pt x="11414429" y="4207560"/>
                  <a:pt x="11480790" y="4171816"/>
                </a:cubicBezTo>
                <a:cubicBezTo>
                  <a:pt x="11488597" y="4143220"/>
                  <a:pt x="11461272" y="4100327"/>
                  <a:pt x="11430043" y="4107476"/>
                </a:cubicBezTo>
                <a:close/>
                <a:moveTo>
                  <a:pt x="11643184" y="4107090"/>
                </a:moveTo>
                <a:cubicBezTo>
                  <a:pt x="11569378" y="4121493"/>
                  <a:pt x="11592685" y="4171903"/>
                  <a:pt x="11643184" y="4186306"/>
                </a:cubicBezTo>
                <a:cubicBezTo>
                  <a:pt x="11713106" y="4186306"/>
                  <a:pt x="11705337" y="4110691"/>
                  <a:pt x="11643184" y="4107090"/>
                </a:cubicBezTo>
                <a:close/>
                <a:moveTo>
                  <a:pt x="11084439" y="4104189"/>
                </a:moveTo>
                <a:cubicBezTo>
                  <a:pt x="11002864" y="4107756"/>
                  <a:pt x="11014518" y="4196932"/>
                  <a:pt x="11088324" y="4196932"/>
                </a:cubicBezTo>
                <a:cubicBezTo>
                  <a:pt x="11146592" y="4186231"/>
                  <a:pt x="11127169" y="4111323"/>
                  <a:pt x="11084439" y="4104189"/>
                </a:cubicBezTo>
                <a:close/>
                <a:moveTo>
                  <a:pt x="11977268" y="4064583"/>
                </a:moveTo>
                <a:cubicBezTo>
                  <a:pt x="11899635" y="4071712"/>
                  <a:pt x="11884108" y="4132308"/>
                  <a:pt x="11957860" y="4157259"/>
                </a:cubicBezTo>
                <a:cubicBezTo>
                  <a:pt x="12016085" y="4167952"/>
                  <a:pt x="12039375" y="4071712"/>
                  <a:pt x="11977268" y="4064583"/>
                </a:cubicBezTo>
                <a:close/>
                <a:moveTo>
                  <a:pt x="10164195" y="4056856"/>
                </a:moveTo>
                <a:cubicBezTo>
                  <a:pt x="10082803" y="4064064"/>
                  <a:pt x="10086679" y="4143355"/>
                  <a:pt x="10164195" y="4150563"/>
                </a:cubicBezTo>
                <a:cubicBezTo>
                  <a:pt x="10222333" y="4139751"/>
                  <a:pt x="10206830" y="4071273"/>
                  <a:pt x="10164195" y="4056856"/>
                </a:cubicBezTo>
                <a:close/>
                <a:moveTo>
                  <a:pt x="10470889" y="4053956"/>
                </a:moveTo>
                <a:cubicBezTo>
                  <a:pt x="10439900" y="4071875"/>
                  <a:pt x="10381796" y="4075459"/>
                  <a:pt x="10447647" y="4147134"/>
                </a:cubicBezTo>
                <a:cubicBezTo>
                  <a:pt x="10532866" y="4165053"/>
                  <a:pt x="10532866" y="4064707"/>
                  <a:pt x="10470889" y="4053956"/>
                </a:cubicBezTo>
                <a:close/>
                <a:moveTo>
                  <a:pt x="152046" y="3893917"/>
                </a:moveTo>
                <a:cubicBezTo>
                  <a:pt x="93821" y="3890314"/>
                  <a:pt x="66649" y="3962377"/>
                  <a:pt x="124874" y="3973187"/>
                </a:cubicBezTo>
                <a:cubicBezTo>
                  <a:pt x="194744" y="4023631"/>
                  <a:pt x="221916" y="3901124"/>
                  <a:pt x="152046" y="3893917"/>
                </a:cubicBezTo>
                <a:close/>
                <a:moveTo>
                  <a:pt x="638431" y="3886118"/>
                </a:moveTo>
                <a:cubicBezTo>
                  <a:pt x="587970" y="3882520"/>
                  <a:pt x="568561" y="3918497"/>
                  <a:pt x="591851" y="3954475"/>
                </a:cubicBezTo>
                <a:cubicBezTo>
                  <a:pt x="665603" y="3986854"/>
                  <a:pt x="723828" y="3904106"/>
                  <a:pt x="638431" y="3886118"/>
                </a:cubicBezTo>
                <a:close/>
                <a:moveTo>
                  <a:pt x="2020621" y="3879602"/>
                </a:moveTo>
                <a:cubicBezTo>
                  <a:pt x="1993449" y="3915458"/>
                  <a:pt x="1977922" y="3854503"/>
                  <a:pt x="1970159" y="3940557"/>
                </a:cubicBezTo>
                <a:cubicBezTo>
                  <a:pt x="2040029" y="4040953"/>
                  <a:pt x="2125430" y="3897530"/>
                  <a:pt x="2020621" y="3879602"/>
                </a:cubicBezTo>
                <a:close/>
                <a:moveTo>
                  <a:pt x="1438182" y="3868995"/>
                </a:moveTo>
                <a:cubicBezTo>
                  <a:pt x="1356435" y="3890336"/>
                  <a:pt x="1391468" y="3925905"/>
                  <a:pt x="1438182" y="3947246"/>
                </a:cubicBezTo>
                <a:cubicBezTo>
                  <a:pt x="1504359" y="3940132"/>
                  <a:pt x="1500466" y="3876109"/>
                  <a:pt x="1438182" y="3868995"/>
                </a:cubicBezTo>
                <a:close/>
                <a:moveTo>
                  <a:pt x="1765862" y="3862391"/>
                </a:moveTo>
                <a:cubicBezTo>
                  <a:pt x="1730858" y="3876602"/>
                  <a:pt x="1676408" y="3887259"/>
                  <a:pt x="1738637" y="3951206"/>
                </a:cubicBezTo>
                <a:cubicBezTo>
                  <a:pt x="1835871" y="3972522"/>
                  <a:pt x="1831981" y="3873049"/>
                  <a:pt x="1765862" y="3862391"/>
                </a:cubicBezTo>
                <a:close/>
                <a:moveTo>
                  <a:pt x="1154678" y="3861266"/>
                </a:moveTo>
                <a:cubicBezTo>
                  <a:pt x="1077376" y="3879117"/>
                  <a:pt x="1108297" y="3925530"/>
                  <a:pt x="1154678" y="3939811"/>
                </a:cubicBezTo>
                <a:cubicBezTo>
                  <a:pt x="1224250" y="3943381"/>
                  <a:pt x="1220385" y="3871977"/>
                  <a:pt x="1154678" y="3861266"/>
                </a:cubicBezTo>
                <a:close/>
                <a:moveTo>
                  <a:pt x="878722" y="3858367"/>
                </a:moveTo>
                <a:cubicBezTo>
                  <a:pt x="793069" y="3890364"/>
                  <a:pt x="828109" y="3940136"/>
                  <a:pt x="902082" y="3947246"/>
                </a:cubicBezTo>
                <a:cubicBezTo>
                  <a:pt x="968269" y="3933025"/>
                  <a:pt x="917656" y="3861922"/>
                  <a:pt x="878722" y="3858367"/>
                </a:cubicBezTo>
                <a:close/>
                <a:moveTo>
                  <a:pt x="449757" y="3849853"/>
                </a:moveTo>
                <a:cubicBezTo>
                  <a:pt x="411040" y="3846252"/>
                  <a:pt x="352965" y="3867857"/>
                  <a:pt x="368452" y="3914667"/>
                </a:cubicBezTo>
                <a:cubicBezTo>
                  <a:pt x="411040" y="3965078"/>
                  <a:pt x="515576" y="3896663"/>
                  <a:pt x="449757" y="3849853"/>
                </a:cubicBezTo>
                <a:close/>
                <a:moveTo>
                  <a:pt x="11651208" y="3796213"/>
                </a:moveTo>
                <a:cubicBezTo>
                  <a:pt x="11620219" y="3824808"/>
                  <a:pt x="11604725" y="3774766"/>
                  <a:pt x="11600851" y="3856978"/>
                </a:cubicBezTo>
                <a:cubicBezTo>
                  <a:pt x="11662828" y="3953488"/>
                  <a:pt x="11751921" y="3810511"/>
                  <a:pt x="11651208" y="3796213"/>
                </a:cubicBezTo>
                <a:close/>
                <a:moveTo>
                  <a:pt x="11969505" y="3789255"/>
                </a:moveTo>
                <a:cubicBezTo>
                  <a:pt x="11938451" y="3803504"/>
                  <a:pt x="11884108" y="3814191"/>
                  <a:pt x="11946215" y="3878313"/>
                </a:cubicBezTo>
                <a:cubicBezTo>
                  <a:pt x="12039375" y="3903249"/>
                  <a:pt x="12039375" y="3799942"/>
                  <a:pt x="11969505" y="3789255"/>
                </a:cubicBezTo>
                <a:close/>
                <a:moveTo>
                  <a:pt x="11015833" y="3747231"/>
                </a:moveTo>
                <a:cubicBezTo>
                  <a:pt x="10945912" y="3747231"/>
                  <a:pt x="10934258" y="3854375"/>
                  <a:pt x="11008064" y="3829375"/>
                </a:cubicBezTo>
                <a:cubicBezTo>
                  <a:pt x="11046910" y="3865089"/>
                  <a:pt x="11077986" y="3747231"/>
                  <a:pt x="11015833" y="3747231"/>
                </a:cubicBezTo>
                <a:close/>
                <a:moveTo>
                  <a:pt x="10638051" y="3736359"/>
                </a:moveTo>
                <a:cubicBezTo>
                  <a:pt x="10525048" y="3765000"/>
                  <a:pt x="10610775" y="3854503"/>
                  <a:pt x="10680915" y="3804381"/>
                </a:cubicBezTo>
                <a:cubicBezTo>
                  <a:pt x="10688708" y="3775741"/>
                  <a:pt x="10673121" y="3732779"/>
                  <a:pt x="10638051" y="3736359"/>
                </a:cubicBezTo>
                <a:close/>
                <a:moveTo>
                  <a:pt x="10264977" y="3722113"/>
                </a:moveTo>
                <a:cubicBezTo>
                  <a:pt x="10214320" y="3729269"/>
                  <a:pt x="10179250" y="3786518"/>
                  <a:pt x="10233803" y="3811564"/>
                </a:cubicBezTo>
                <a:cubicBezTo>
                  <a:pt x="10288357" y="3818720"/>
                  <a:pt x="10342910" y="3747159"/>
                  <a:pt x="10264977" y="3722113"/>
                </a:cubicBezTo>
                <a:close/>
                <a:moveTo>
                  <a:pt x="11255210" y="3710038"/>
                </a:moveTo>
                <a:cubicBezTo>
                  <a:pt x="11146591" y="3735099"/>
                  <a:pt x="11235813" y="3831762"/>
                  <a:pt x="11305640" y="3785221"/>
                </a:cubicBezTo>
                <a:cubicBezTo>
                  <a:pt x="11313398" y="3749419"/>
                  <a:pt x="11282364" y="3713618"/>
                  <a:pt x="11255210" y="3710038"/>
                </a:cubicBezTo>
                <a:close/>
                <a:moveTo>
                  <a:pt x="343061" y="3611056"/>
                </a:moveTo>
                <a:cubicBezTo>
                  <a:pt x="281219" y="3621757"/>
                  <a:pt x="258029" y="3682397"/>
                  <a:pt x="327601" y="3703799"/>
                </a:cubicBezTo>
                <a:cubicBezTo>
                  <a:pt x="385577" y="3700232"/>
                  <a:pt x="404903" y="3621757"/>
                  <a:pt x="343061" y="3611056"/>
                </a:cubicBezTo>
                <a:close/>
                <a:moveTo>
                  <a:pt x="2040279" y="3578335"/>
                </a:moveTo>
                <a:cubicBezTo>
                  <a:pt x="1935539" y="3621341"/>
                  <a:pt x="2017003" y="3678681"/>
                  <a:pt x="2090709" y="3650011"/>
                </a:cubicBezTo>
                <a:cubicBezTo>
                  <a:pt x="2102350" y="3628508"/>
                  <a:pt x="2071313" y="3567584"/>
                  <a:pt x="2040279" y="3578335"/>
                </a:cubicBezTo>
                <a:close/>
                <a:moveTo>
                  <a:pt x="99393" y="3575932"/>
                </a:moveTo>
                <a:cubicBezTo>
                  <a:pt x="-1531" y="3611909"/>
                  <a:pt x="64458" y="3680266"/>
                  <a:pt x="149855" y="3647887"/>
                </a:cubicBezTo>
                <a:cubicBezTo>
                  <a:pt x="153736" y="3611909"/>
                  <a:pt x="130446" y="3575932"/>
                  <a:pt x="99393" y="3575932"/>
                </a:cubicBezTo>
                <a:close/>
                <a:moveTo>
                  <a:pt x="801257" y="3571806"/>
                </a:moveTo>
                <a:cubicBezTo>
                  <a:pt x="692355" y="3600291"/>
                  <a:pt x="777921" y="3689306"/>
                  <a:pt x="847929" y="3639458"/>
                </a:cubicBezTo>
                <a:cubicBezTo>
                  <a:pt x="851818" y="3610973"/>
                  <a:pt x="836261" y="3564685"/>
                  <a:pt x="801257" y="3571806"/>
                </a:cubicBezTo>
                <a:close/>
                <a:moveTo>
                  <a:pt x="1771669" y="3571447"/>
                </a:moveTo>
                <a:cubicBezTo>
                  <a:pt x="1701799" y="3582158"/>
                  <a:pt x="1678509" y="3649992"/>
                  <a:pt x="1775551" y="3653562"/>
                </a:cubicBezTo>
                <a:cubicBezTo>
                  <a:pt x="1826012" y="3642851"/>
                  <a:pt x="1833776" y="3571447"/>
                  <a:pt x="1771669" y="3571447"/>
                </a:cubicBezTo>
                <a:close/>
                <a:moveTo>
                  <a:pt x="1531232" y="3567584"/>
                </a:moveTo>
                <a:cubicBezTo>
                  <a:pt x="1449886" y="3578396"/>
                  <a:pt x="1438265" y="3632458"/>
                  <a:pt x="1515737" y="3661291"/>
                </a:cubicBezTo>
                <a:cubicBezTo>
                  <a:pt x="1577714" y="3661291"/>
                  <a:pt x="1589335" y="3578396"/>
                  <a:pt x="1531232" y="3567584"/>
                </a:cubicBezTo>
                <a:close/>
                <a:moveTo>
                  <a:pt x="576083" y="3560820"/>
                </a:moveTo>
                <a:cubicBezTo>
                  <a:pt x="494078" y="3564398"/>
                  <a:pt x="505793" y="3650271"/>
                  <a:pt x="579988" y="3657427"/>
                </a:cubicBezTo>
                <a:cubicBezTo>
                  <a:pt x="634658" y="3643115"/>
                  <a:pt x="622943" y="3571554"/>
                  <a:pt x="576083" y="3560820"/>
                </a:cubicBezTo>
                <a:close/>
                <a:moveTo>
                  <a:pt x="1243735" y="3554060"/>
                </a:moveTo>
                <a:cubicBezTo>
                  <a:pt x="1169699" y="3571932"/>
                  <a:pt x="1196975" y="3661293"/>
                  <a:pt x="1267115" y="3621974"/>
                </a:cubicBezTo>
                <a:cubicBezTo>
                  <a:pt x="1274908" y="3614825"/>
                  <a:pt x="1286598" y="3596953"/>
                  <a:pt x="1298288" y="3607677"/>
                </a:cubicBezTo>
                <a:cubicBezTo>
                  <a:pt x="1306082" y="3582656"/>
                  <a:pt x="1271012" y="3554060"/>
                  <a:pt x="1243735" y="3554060"/>
                </a:cubicBezTo>
                <a:close/>
                <a:moveTo>
                  <a:pt x="1069080" y="3514450"/>
                </a:moveTo>
                <a:cubicBezTo>
                  <a:pt x="995691" y="3532226"/>
                  <a:pt x="960928" y="3603329"/>
                  <a:pt x="1057493" y="3603329"/>
                </a:cubicBezTo>
                <a:cubicBezTo>
                  <a:pt x="1107706" y="3592664"/>
                  <a:pt x="1130882" y="3521560"/>
                  <a:pt x="1069080" y="3514450"/>
                </a:cubicBezTo>
                <a:close/>
                <a:moveTo>
                  <a:pt x="11577350" y="3430849"/>
                </a:moveTo>
                <a:cubicBezTo>
                  <a:pt x="11526888" y="3430849"/>
                  <a:pt x="11507480" y="3470380"/>
                  <a:pt x="11534652" y="3506317"/>
                </a:cubicBezTo>
                <a:cubicBezTo>
                  <a:pt x="11608404" y="3520692"/>
                  <a:pt x="11662747" y="3463193"/>
                  <a:pt x="11577350" y="3430849"/>
                </a:cubicBezTo>
                <a:close/>
                <a:moveTo>
                  <a:pt x="12105571" y="3430847"/>
                </a:moveTo>
                <a:cubicBezTo>
                  <a:pt x="12000559" y="3466591"/>
                  <a:pt x="12082235" y="3538080"/>
                  <a:pt x="12160022" y="3498761"/>
                </a:cubicBezTo>
                <a:cubicBezTo>
                  <a:pt x="12156133" y="3470166"/>
                  <a:pt x="12136686" y="3430847"/>
                  <a:pt x="12105571" y="3430847"/>
                </a:cubicBezTo>
                <a:close/>
                <a:moveTo>
                  <a:pt x="11825923" y="3416356"/>
                </a:moveTo>
                <a:cubicBezTo>
                  <a:pt x="11744578" y="3419949"/>
                  <a:pt x="11756199" y="3498984"/>
                  <a:pt x="11794935" y="3488207"/>
                </a:cubicBezTo>
                <a:cubicBezTo>
                  <a:pt x="11868533" y="3531317"/>
                  <a:pt x="11895648" y="3423543"/>
                  <a:pt x="11825923" y="3416356"/>
                </a:cubicBezTo>
                <a:close/>
                <a:moveTo>
                  <a:pt x="11297784" y="3380614"/>
                </a:moveTo>
                <a:cubicBezTo>
                  <a:pt x="11255196" y="3384189"/>
                  <a:pt x="11224222" y="3402061"/>
                  <a:pt x="11239709" y="3448527"/>
                </a:cubicBezTo>
                <a:cubicBezTo>
                  <a:pt x="11301656" y="3523589"/>
                  <a:pt x="11386833" y="3416358"/>
                  <a:pt x="11297784" y="3380614"/>
                </a:cubicBezTo>
                <a:close/>
                <a:moveTo>
                  <a:pt x="10284650" y="3366124"/>
                </a:moveTo>
                <a:cubicBezTo>
                  <a:pt x="10253596" y="3380421"/>
                  <a:pt x="10199253" y="3391144"/>
                  <a:pt x="10261360" y="3459057"/>
                </a:cubicBezTo>
                <a:cubicBezTo>
                  <a:pt x="10354520" y="3473355"/>
                  <a:pt x="10350638" y="3376847"/>
                  <a:pt x="10284650" y="3366124"/>
                </a:cubicBezTo>
                <a:close/>
                <a:moveTo>
                  <a:pt x="10933029" y="3359362"/>
                </a:moveTo>
                <a:cubicBezTo>
                  <a:pt x="10820322" y="3384401"/>
                  <a:pt x="10917483" y="3491711"/>
                  <a:pt x="10983552" y="3434478"/>
                </a:cubicBezTo>
                <a:cubicBezTo>
                  <a:pt x="10991325" y="3402285"/>
                  <a:pt x="10960234" y="3366515"/>
                  <a:pt x="10933029" y="3359362"/>
                </a:cubicBezTo>
                <a:close/>
                <a:moveTo>
                  <a:pt x="10579447" y="3355210"/>
                </a:moveTo>
                <a:cubicBezTo>
                  <a:pt x="10494050" y="3401711"/>
                  <a:pt x="10598855" y="3483982"/>
                  <a:pt x="10649317" y="3416018"/>
                </a:cubicBezTo>
                <a:cubicBezTo>
                  <a:pt x="10649317" y="3380249"/>
                  <a:pt x="10633790" y="3351633"/>
                  <a:pt x="10579447" y="3355210"/>
                </a:cubicBezTo>
                <a:close/>
                <a:moveTo>
                  <a:pt x="1915689" y="3277771"/>
                </a:moveTo>
                <a:cubicBezTo>
                  <a:pt x="1869206" y="3284911"/>
                  <a:pt x="1853712" y="3334893"/>
                  <a:pt x="1896321" y="3359884"/>
                </a:cubicBezTo>
                <a:cubicBezTo>
                  <a:pt x="1973793" y="3338462"/>
                  <a:pt x="2004782" y="3302761"/>
                  <a:pt x="1915689" y="3277771"/>
                </a:cubicBezTo>
                <a:close/>
                <a:moveTo>
                  <a:pt x="1698041" y="3245892"/>
                </a:moveTo>
                <a:cubicBezTo>
                  <a:pt x="1616696" y="3256592"/>
                  <a:pt x="1605075" y="3310097"/>
                  <a:pt x="1682547" y="3335065"/>
                </a:cubicBezTo>
                <a:cubicBezTo>
                  <a:pt x="1744524" y="3338632"/>
                  <a:pt x="1756145" y="3253025"/>
                  <a:pt x="1698041" y="3245892"/>
                </a:cubicBezTo>
                <a:close/>
                <a:moveTo>
                  <a:pt x="1104067" y="3224638"/>
                </a:moveTo>
                <a:cubicBezTo>
                  <a:pt x="1057395" y="3231794"/>
                  <a:pt x="1030170" y="3253263"/>
                  <a:pt x="1061284" y="3296199"/>
                </a:cubicBezTo>
                <a:cubicBezTo>
                  <a:pt x="1139071" y="3321243"/>
                  <a:pt x="1189633" y="3260418"/>
                  <a:pt x="1104067" y="3224638"/>
                </a:cubicBezTo>
                <a:close/>
                <a:moveTo>
                  <a:pt x="1383806" y="3220776"/>
                </a:moveTo>
                <a:cubicBezTo>
                  <a:pt x="1283002" y="3238632"/>
                  <a:pt x="1345035" y="3338631"/>
                  <a:pt x="1430332" y="3299346"/>
                </a:cubicBezTo>
                <a:cubicBezTo>
                  <a:pt x="1461349" y="3277918"/>
                  <a:pt x="1395437" y="3220776"/>
                  <a:pt x="1383806" y="3220776"/>
                </a:cubicBezTo>
                <a:close/>
                <a:moveTo>
                  <a:pt x="804868" y="3191793"/>
                </a:moveTo>
                <a:cubicBezTo>
                  <a:pt x="762138" y="3202540"/>
                  <a:pt x="742716" y="3252696"/>
                  <a:pt x="785446" y="3277771"/>
                </a:cubicBezTo>
                <a:cubicBezTo>
                  <a:pt x="859252" y="3263441"/>
                  <a:pt x="886444" y="3213289"/>
                  <a:pt x="804868" y="3191793"/>
                </a:cubicBezTo>
                <a:close/>
                <a:moveTo>
                  <a:pt x="482687" y="3191410"/>
                </a:moveTo>
                <a:cubicBezTo>
                  <a:pt x="473950" y="3191737"/>
                  <a:pt x="464817" y="3193131"/>
                  <a:pt x="455563" y="3195805"/>
                </a:cubicBezTo>
                <a:cubicBezTo>
                  <a:pt x="432183" y="3231476"/>
                  <a:pt x="467253" y="3267146"/>
                  <a:pt x="514013" y="3267146"/>
                </a:cubicBezTo>
                <a:cubicBezTo>
                  <a:pt x="585614" y="3239056"/>
                  <a:pt x="543846" y="3189119"/>
                  <a:pt x="482687" y="3191410"/>
                </a:cubicBezTo>
                <a:close/>
                <a:moveTo>
                  <a:pt x="218915" y="3177302"/>
                </a:moveTo>
                <a:cubicBezTo>
                  <a:pt x="164362" y="3180900"/>
                  <a:pt x="133188" y="3242060"/>
                  <a:pt x="187741" y="3267244"/>
                </a:cubicBezTo>
                <a:cubicBezTo>
                  <a:pt x="242295" y="3281635"/>
                  <a:pt x="296848" y="3202486"/>
                  <a:pt x="218915" y="3177302"/>
                </a:cubicBezTo>
                <a:close/>
                <a:moveTo>
                  <a:pt x="2152903" y="1624906"/>
                </a:moveTo>
                <a:lnTo>
                  <a:pt x="2152903" y="5233079"/>
                </a:lnTo>
                <a:lnTo>
                  <a:pt x="10036020" y="5233079"/>
                </a:lnTo>
                <a:lnTo>
                  <a:pt x="10036020" y="3459281"/>
                </a:lnTo>
                <a:lnTo>
                  <a:pt x="10047194" y="3454934"/>
                </a:lnTo>
                <a:cubicBezTo>
                  <a:pt x="10075852" y="3435526"/>
                  <a:pt x="10071530" y="3391335"/>
                  <a:pt x="10038968" y="3375592"/>
                </a:cubicBezTo>
                <a:lnTo>
                  <a:pt x="10036020" y="3374870"/>
                </a:lnTo>
                <a:lnTo>
                  <a:pt x="10036020" y="1624906"/>
                </a:lnTo>
                <a:close/>
                <a:moveTo>
                  <a:pt x="0" y="0"/>
                </a:moveTo>
                <a:lnTo>
                  <a:pt x="12188938" y="0"/>
                </a:lnTo>
                <a:lnTo>
                  <a:pt x="12188938" y="6857992"/>
                </a:lnTo>
                <a:lnTo>
                  <a:pt x="0" y="6857992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52217" y="3001754"/>
            <a:ext cx="7883117" cy="854493"/>
          </a:xfrm>
          <a:noFill/>
          <a:ln>
            <a:noFill/>
          </a:ln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15263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A2DA2D8-BB25-E131-004D-ACBE1B9EA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40F6BA14-F5B5-2F34-8C1B-9B8A3302683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66D89AF7-5741-D08C-84C8-07B5B8606B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A8B4CF5-9293-003E-5144-EDEB56D54C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C50D73B3-4A36-5890-16FF-AED8704C89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0AEC7F53-89AD-A485-EC6B-00A5706573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D84C9D37-1170-4EB4-ED70-E05DAFA3BD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6AE4F683-1E70-DC80-93B2-549E8108C7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FEC45CD3-F8FD-F421-290E-CF497760A1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B50F7E45-BF10-E35E-1E16-062693274C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076EB8B3-67CF-E9BC-B22B-3270FB9D7C0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90C426C2-5F68-B02E-B3F5-2DB77586D9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939D3E53-4321-B75A-2DD6-833855C453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43">
              <a:extLst>
                <a:ext uri="{FF2B5EF4-FFF2-40B4-BE49-F238E27FC236}">
                  <a16:creationId xmlns:a16="http://schemas.microsoft.com/office/drawing/2014/main" id="{325CEE8F-C148-DE06-635A-6F66B88084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1">
              <a:extLst>
                <a:ext uri="{FF2B5EF4-FFF2-40B4-BE49-F238E27FC236}">
                  <a16:creationId xmlns:a16="http://schemas.microsoft.com/office/drawing/2014/main" id="{1697BD3F-3D2E-CF71-6056-AF93C19A382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2">
              <a:extLst>
                <a:ext uri="{FF2B5EF4-FFF2-40B4-BE49-F238E27FC236}">
                  <a16:creationId xmlns:a16="http://schemas.microsoft.com/office/drawing/2014/main" id="{4553FD95-9610-6795-5731-D25FBFB0EA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53">
              <a:extLst>
                <a:ext uri="{FF2B5EF4-FFF2-40B4-BE49-F238E27FC236}">
                  <a16:creationId xmlns:a16="http://schemas.microsoft.com/office/drawing/2014/main" id="{823D4E7F-DAD2-49DA-C989-91B4C913C00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54">
              <a:extLst>
                <a:ext uri="{FF2B5EF4-FFF2-40B4-BE49-F238E27FC236}">
                  <a16:creationId xmlns:a16="http://schemas.microsoft.com/office/drawing/2014/main" id="{D3743014-3D69-3447-A46C-3A6C658A4E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55">
              <a:extLst>
                <a:ext uri="{FF2B5EF4-FFF2-40B4-BE49-F238E27FC236}">
                  <a16:creationId xmlns:a16="http://schemas.microsoft.com/office/drawing/2014/main" id="{42B193DF-E868-146D-5656-ABB628E312E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56">
              <a:extLst>
                <a:ext uri="{FF2B5EF4-FFF2-40B4-BE49-F238E27FC236}">
                  <a16:creationId xmlns:a16="http://schemas.microsoft.com/office/drawing/2014/main" id="{F127E0DF-50A8-EDB7-2BC8-FB0CC062D3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57">
              <a:extLst>
                <a:ext uri="{FF2B5EF4-FFF2-40B4-BE49-F238E27FC236}">
                  <a16:creationId xmlns:a16="http://schemas.microsoft.com/office/drawing/2014/main" id="{A0614DB5-3561-F276-D1ED-4F1AC8043F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59">
              <a:extLst>
                <a:ext uri="{FF2B5EF4-FFF2-40B4-BE49-F238E27FC236}">
                  <a16:creationId xmlns:a16="http://schemas.microsoft.com/office/drawing/2014/main" id="{224615FC-4B38-34C7-4960-EACC7E9EF5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60">
              <a:extLst>
                <a:ext uri="{FF2B5EF4-FFF2-40B4-BE49-F238E27FC236}">
                  <a16:creationId xmlns:a16="http://schemas.microsoft.com/office/drawing/2014/main" id="{40182095-EA28-5F57-42F3-BEBC296E334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8EEC5226-271B-6F2F-08BA-BE08E9AC9E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9CA9C2E-31DD-C211-A618-75DE4D59AA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21512E56-0F58-3ED0-D112-7E492470E84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36694377-BD19-0E28-AAFB-B16A188E12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BF70F2ED-DBC0-14C6-8C93-D03C52F418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EBEE308B-3692-5DFE-8288-B39B73C1B0C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723322EC-E6E1-7BF2-5777-AFFB40EB38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36F64B84-3EF3-0336-E31D-1900D3F82A5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E2D95DE9-755B-BED6-D9DD-3D489710BAD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5B188953-81D8-F1D8-EAB1-B16EA465FE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E938D2A3-731D-14FA-5AC1-5A09FDFE5E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17">
              <a:extLst>
                <a:ext uri="{FF2B5EF4-FFF2-40B4-BE49-F238E27FC236}">
                  <a16:creationId xmlns:a16="http://schemas.microsoft.com/office/drawing/2014/main" id="{04868594-2E3C-8C17-DD06-B934D998A5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21">
              <a:extLst>
                <a:ext uri="{FF2B5EF4-FFF2-40B4-BE49-F238E27FC236}">
                  <a16:creationId xmlns:a16="http://schemas.microsoft.com/office/drawing/2014/main" id="{8F391B06-6BF4-F09A-5029-827CC1AADE8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EAE0753A-8C6C-0084-996F-F422326ABF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29">
              <a:extLst>
                <a:ext uri="{FF2B5EF4-FFF2-40B4-BE49-F238E27FC236}">
                  <a16:creationId xmlns:a16="http://schemas.microsoft.com/office/drawing/2014/main" id="{8A72E333-4D07-9E6C-3364-20E6BF0093F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1">
              <a:extLst>
                <a:ext uri="{FF2B5EF4-FFF2-40B4-BE49-F238E27FC236}">
                  <a16:creationId xmlns:a16="http://schemas.microsoft.com/office/drawing/2014/main" id="{764DCE3C-AC09-C5AA-A59F-AE7C060C1B1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2">
              <a:extLst>
                <a:ext uri="{FF2B5EF4-FFF2-40B4-BE49-F238E27FC236}">
                  <a16:creationId xmlns:a16="http://schemas.microsoft.com/office/drawing/2014/main" id="{6D40AE31-768A-4165-1541-77EFE89342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3">
              <a:extLst>
                <a:ext uri="{FF2B5EF4-FFF2-40B4-BE49-F238E27FC236}">
                  <a16:creationId xmlns:a16="http://schemas.microsoft.com/office/drawing/2014/main" id="{5A1DFF50-D38F-452D-335A-7BF11BCF4E3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34">
              <a:extLst>
                <a:ext uri="{FF2B5EF4-FFF2-40B4-BE49-F238E27FC236}">
                  <a16:creationId xmlns:a16="http://schemas.microsoft.com/office/drawing/2014/main" id="{28C71A38-CB27-194C-3BDB-8BEEA6343E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35">
              <a:extLst>
                <a:ext uri="{FF2B5EF4-FFF2-40B4-BE49-F238E27FC236}">
                  <a16:creationId xmlns:a16="http://schemas.microsoft.com/office/drawing/2014/main" id="{CA22F211-AD8D-4D67-5D7D-A15A931B1C1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36">
              <a:extLst>
                <a:ext uri="{FF2B5EF4-FFF2-40B4-BE49-F238E27FC236}">
                  <a16:creationId xmlns:a16="http://schemas.microsoft.com/office/drawing/2014/main" id="{DA993201-E092-6CD3-16C5-9DC6E97E8B9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37">
              <a:extLst>
                <a:ext uri="{FF2B5EF4-FFF2-40B4-BE49-F238E27FC236}">
                  <a16:creationId xmlns:a16="http://schemas.microsoft.com/office/drawing/2014/main" id="{E8FEB319-1A2F-C2FB-8DB0-EB8AAECD409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38">
              <a:extLst>
                <a:ext uri="{FF2B5EF4-FFF2-40B4-BE49-F238E27FC236}">
                  <a16:creationId xmlns:a16="http://schemas.microsoft.com/office/drawing/2014/main" id="{E6733EDD-D8E3-F8ED-28F0-470C914430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39">
              <a:extLst>
                <a:ext uri="{FF2B5EF4-FFF2-40B4-BE49-F238E27FC236}">
                  <a16:creationId xmlns:a16="http://schemas.microsoft.com/office/drawing/2014/main" id="{00651CA7-D575-19AD-8BE6-D2AFC89243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24CEB6EF-9F97-9FF6-BADB-368DF2EFC44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1">
              <a:extLst>
                <a:ext uri="{FF2B5EF4-FFF2-40B4-BE49-F238E27FC236}">
                  <a16:creationId xmlns:a16="http://schemas.microsoft.com/office/drawing/2014/main" id="{6BA13401-5E20-1A49-FA13-6B35B9FB25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2">
              <a:extLst>
                <a:ext uri="{FF2B5EF4-FFF2-40B4-BE49-F238E27FC236}">
                  <a16:creationId xmlns:a16="http://schemas.microsoft.com/office/drawing/2014/main" id="{60F36D79-6E7B-8D83-CC57-17A40BB740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6443D0D1-1A86-1A64-CDC3-B54F7364C1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45">
              <a:extLst>
                <a:ext uri="{FF2B5EF4-FFF2-40B4-BE49-F238E27FC236}">
                  <a16:creationId xmlns:a16="http://schemas.microsoft.com/office/drawing/2014/main" id="{21074F2E-8AA1-99B0-4672-A80D4E365A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5" name="Freeform 46">
              <a:extLst>
                <a:ext uri="{FF2B5EF4-FFF2-40B4-BE49-F238E27FC236}">
                  <a16:creationId xmlns:a16="http://schemas.microsoft.com/office/drawing/2014/main" id="{C18E176E-E7FA-F80E-312B-A3975B22F9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6" name="Freeform 47">
              <a:extLst>
                <a:ext uri="{FF2B5EF4-FFF2-40B4-BE49-F238E27FC236}">
                  <a16:creationId xmlns:a16="http://schemas.microsoft.com/office/drawing/2014/main" id="{8FA78FFC-1FF3-9F36-08EE-574B9EB062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6B1572ED-28DA-4E71-13F7-88E5F3B65F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8" name="Freeform 49">
              <a:extLst>
                <a:ext uri="{FF2B5EF4-FFF2-40B4-BE49-F238E27FC236}">
                  <a16:creationId xmlns:a16="http://schemas.microsoft.com/office/drawing/2014/main" id="{ABA1E5A1-C5D3-9380-9F31-44BD200EC2C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6F73BEA8-80FF-F02C-391B-D56508E3DCF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0" name="Freeform 106">
              <a:extLst>
                <a:ext uri="{FF2B5EF4-FFF2-40B4-BE49-F238E27FC236}">
                  <a16:creationId xmlns:a16="http://schemas.microsoft.com/office/drawing/2014/main" id="{DF39E377-C1C9-5119-972F-16E73733114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476AC089-DD2C-5DFB-C1F1-2F6A05F9C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64091" y="896112"/>
            <a:ext cx="6724202" cy="50657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7894" y="1084993"/>
            <a:ext cx="5064754" cy="2352356"/>
          </a:xfrm>
        </p:spPr>
        <p:txBody>
          <a:bodyPr anchor="ctr">
            <a:noAutofit/>
          </a:bodyPr>
          <a:lstStyle>
            <a:lvl1pPr algn="ct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9846" y="896112"/>
            <a:ext cx="4394245" cy="5065776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5082B6-8A15-D00B-45F6-C5C1803E45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61643" y="3445698"/>
            <a:ext cx="3837256" cy="2472818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400"/>
            </a:lvl1pPr>
            <a:lvl2pPr marL="228600"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/>
            </a:lvl2pPr>
            <a:lvl3pPr marL="262890" indent="0" algn="ctr">
              <a:lnSpc>
                <a:spcPct val="100000"/>
              </a:lnSpc>
              <a:spcBef>
                <a:spcPts val="1000"/>
              </a:spcBef>
              <a:buNone/>
              <a:defRPr sz="1800"/>
            </a:lvl3pPr>
            <a:lvl4pPr marL="548640"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/>
            </a:lvl4pPr>
            <a:lvl5pPr marL="548640" indent="0" algn="ctr">
              <a:lnSpc>
                <a:spcPct val="100000"/>
              </a:lnSpc>
              <a:spcBef>
                <a:spcPts val="1000"/>
              </a:spcBef>
              <a:buNone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35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60D72EC-5163-8F82-E354-EE7F89F462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5221962 h 6858000"/>
              <a:gd name="connsiteX1" fmla="*/ 12188952 w 12188952"/>
              <a:gd name="connsiteY1" fmla="*/ 5221962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1633936 h 6858000"/>
              <a:gd name="connsiteX7" fmla="*/ 0 w 12188952"/>
              <a:gd name="connsiteY7" fmla="*/ 163393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5221962"/>
                </a:moveTo>
                <a:lnTo>
                  <a:pt x="12188952" y="5221962"/>
                </a:lnTo>
                <a:lnTo>
                  <a:pt x="1218895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1633936"/>
                </a:lnTo>
                <a:lnTo>
                  <a:pt x="0" y="163393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957" y="1718642"/>
            <a:ext cx="10350086" cy="1581149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953A642-F7CA-8E2B-4DE7-8BCF931CACC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0957" y="3558211"/>
            <a:ext cx="10350086" cy="1663078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228600" indent="0" algn="ctr">
              <a:buFont typeface="Arial" panose="020B0604020202020204" pitchFamily="34" charset="0"/>
              <a:buNone/>
              <a:defRPr sz="2000"/>
            </a:lvl2pPr>
            <a:lvl3pPr marL="262890" indent="0" algn="ctr">
              <a:buNone/>
              <a:defRPr sz="1800"/>
            </a:lvl3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80396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801512"/>
            <a:ext cx="9634011" cy="1325563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069848" y="2143673"/>
            <a:ext cx="4684057" cy="423883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Content Placeholder 2">
            <a:extLst>
              <a:ext uri="{FF2B5EF4-FFF2-40B4-BE49-F238E27FC236}">
                <a16:creationId xmlns:a16="http://schemas.microsoft.com/office/drawing/2014/main" id="{97A8CAF3-1FAE-7FBA-8C38-DD5DD84D671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011715" y="2143673"/>
            <a:ext cx="4684058" cy="423883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33A6790-1898-D0E8-7B31-AD25D4EFD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A3301F6-357C-5106-46EF-5B3EE24727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AE124881-486A-F813-ACF9-2E3BA46757F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5">
              <a:extLst>
                <a:ext uri="{FF2B5EF4-FFF2-40B4-BE49-F238E27FC236}">
                  <a16:creationId xmlns:a16="http://schemas.microsoft.com/office/drawing/2014/main" id="{D56BC477-EB03-A424-595E-524F37BAC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Freeform 18">
              <a:extLst>
                <a:ext uri="{FF2B5EF4-FFF2-40B4-BE49-F238E27FC236}">
                  <a16:creationId xmlns:a16="http://schemas.microsoft.com/office/drawing/2014/main" id="{565AB45C-D1A6-A17A-C542-772BA155284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D904BB6C-F5ED-8DFF-B036-110F2FC279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20">
              <a:extLst>
                <a:ext uri="{FF2B5EF4-FFF2-40B4-BE49-F238E27FC236}">
                  <a16:creationId xmlns:a16="http://schemas.microsoft.com/office/drawing/2014/main" id="{10ABD89C-73EF-B477-CA65-3CEF324B3D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22">
              <a:extLst>
                <a:ext uri="{FF2B5EF4-FFF2-40B4-BE49-F238E27FC236}">
                  <a16:creationId xmlns:a16="http://schemas.microsoft.com/office/drawing/2014/main" id="{48FDE29B-5BCF-C62A-C08D-D928FC3EE3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775983CB-8642-6BD6-7AB3-50A9A9AD92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26">
              <a:extLst>
                <a:ext uri="{FF2B5EF4-FFF2-40B4-BE49-F238E27FC236}">
                  <a16:creationId xmlns:a16="http://schemas.microsoft.com/office/drawing/2014/main" id="{A3354114-7269-0363-2CED-1CBD99F46B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27">
              <a:extLst>
                <a:ext uri="{FF2B5EF4-FFF2-40B4-BE49-F238E27FC236}">
                  <a16:creationId xmlns:a16="http://schemas.microsoft.com/office/drawing/2014/main" id="{E90B578C-D745-4EDF-18BE-19B672C69F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28">
              <a:extLst>
                <a:ext uri="{FF2B5EF4-FFF2-40B4-BE49-F238E27FC236}">
                  <a16:creationId xmlns:a16="http://schemas.microsoft.com/office/drawing/2014/main" id="{17AE01C5-F175-014A-0C35-EFB9D35F55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30">
              <a:extLst>
                <a:ext uri="{FF2B5EF4-FFF2-40B4-BE49-F238E27FC236}">
                  <a16:creationId xmlns:a16="http://schemas.microsoft.com/office/drawing/2014/main" id="{27109D35-0D40-2193-86CF-CA7B1EA02F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B3B0E61F-39CA-C638-E586-3169904346C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51">
              <a:extLst>
                <a:ext uri="{FF2B5EF4-FFF2-40B4-BE49-F238E27FC236}">
                  <a16:creationId xmlns:a16="http://schemas.microsoft.com/office/drawing/2014/main" id="{E9FA92BB-C9F7-547A-FEF6-D32EA7C9ED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52">
              <a:extLst>
                <a:ext uri="{FF2B5EF4-FFF2-40B4-BE49-F238E27FC236}">
                  <a16:creationId xmlns:a16="http://schemas.microsoft.com/office/drawing/2014/main" id="{036F4FC4-8C3B-5722-66A8-04D7E1528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53">
              <a:extLst>
                <a:ext uri="{FF2B5EF4-FFF2-40B4-BE49-F238E27FC236}">
                  <a16:creationId xmlns:a16="http://schemas.microsoft.com/office/drawing/2014/main" id="{082304EB-477E-2BBB-8B35-BE8C8D61C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54">
              <a:extLst>
                <a:ext uri="{FF2B5EF4-FFF2-40B4-BE49-F238E27FC236}">
                  <a16:creationId xmlns:a16="http://schemas.microsoft.com/office/drawing/2014/main" id="{3B1FEA6A-6F55-573A-848F-2999C7D1542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55">
              <a:extLst>
                <a:ext uri="{FF2B5EF4-FFF2-40B4-BE49-F238E27FC236}">
                  <a16:creationId xmlns:a16="http://schemas.microsoft.com/office/drawing/2014/main" id="{8DAB311A-18F7-420B-92C7-05BB6A9F554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6">
              <a:extLst>
                <a:ext uri="{FF2B5EF4-FFF2-40B4-BE49-F238E27FC236}">
                  <a16:creationId xmlns:a16="http://schemas.microsoft.com/office/drawing/2014/main" id="{2F325AAB-EA6A-02FF-754B-0A4E006A91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7">
              <a:extLst>
                <a:ext uri="{FF2B5EF4-FFF2-40B4-BE49-F238E27FC236}">
                  <a16:creationId xmlns:a16="http://schemas.microsoft.com/office/drawing/2014/main" id="{33EB401C-E57D-4947-1B52-479C7EB514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59">
              <a:extLst>
                <a:ext uri="{FF2B5EF4-FFF2-40B4-BE49-F238E27FC236}">
                  <a16:creationId xmlns:a16="http://schemas.microsoft.com/office/drawing/2014/main" id="{F36F278B-A343-E8DA-0326-0BAA5C359C0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60">
              <a:extLst>
                <a:ext uri="{FF2B5EF4-FFF2-40B4-BE49-F238E27FC236}">
                  <a16:creationId xmlns:a16="http://schemas.microsoft.com/office/drawing/2014/main" id="{75CEA8B8-037B-6E32-DC03-4D69B48E87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61">
              <a:extLst>
                <a:ext uri="{FF2B5EF4-FFF2-40B4-BE49-F238E27FC236}">
                  <a16:creationId xmlns:a16="http://schemas.microsoft.com/office/drawing/2014/main" id="{0750FF30-E715-A055-FDB5-5FBB1399F1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F95B024E-124E-1BC8-C87E-55DD94DC06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BB42C21E-CEDC-DE66-D3BE-9E6F84F8A85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165741D4-6654-EE6C-5C25-D031CF6E836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093AA392-38B9-FABA-D596-5FE777CEF1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6C4B3426-CA18-322E-FAD2-68CA57C88C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81588C45-2E4B-17BA-4906-1CCF740474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DA454BD8-CCA4-362B-1E1B-F000E48F79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9C2F7464-8655-05FA-0D45-937FA18476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CBF0AFC3-49AC-4859-41E6-99B7D887E5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A9584A9C-E593-995F-BEF3-9BA643B3B99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9ABF9FD4-9EC0-B18C-1703-57603EE4339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006FB98-4614-8E65-BDB7-4ABC46F86D8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ADEF27A7-4A41-1CD1-2966-CC4B22BBBF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52E4D2A-9859-3E6C-B672-45B1890E76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69FB932A-70B3-DDE9-2A45-D7233E0AC6B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81A25C00-74E0-0A5D-1B6F-A3BA18F01EF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33">
              <a:extLst>
                <a:ext uri="{FF2B5EF4-FFF2-40B4-BE49-F238E27FC236}">
                  <a16:creationId xmlns:a16="http://schemas.microsoft.com/office/drawing/2014/main" id="{AF7C227D-4849-8B09-14B2-1B5B19F19F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BEB72F39-DB42-7745-A1B5-4DDAFDF8C4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31176FBB-3E88-5B85-B3AA-003738DBBB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5E70B554-0EA2-DB2E-C339-630BFE7BB5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52CF37B3-817A-F2FE-427F-8786F8E4A0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9FDE06FB-F594-CA07-18B7-74BB016945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A6E63572-A398-D4E7-A1C9-251A890229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74999035-4967-C240-A98E-1E549DBA462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B0498BD8-0F82-65B3-3AF6-89367D9599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74E935AD-4D41-3ECF-41ED-F4867DD468C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8617919B-E5DC-00F6-D38E-9CCCD4F5EC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45">
              <a:extLst>
                <a:ext uri="{FF2B5EF4-FFF2-40B4-BE49-F238E27FC236}">
                  <a16:creationId xmlns:a16="http://schemas.microsoft.com/office/drawing/2014/main" id="{B2E0D53A-FCAA-3B78-C1C5-E83F9B8475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9C236E82-3AFE-05C6-FB40-EE5B49549F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653CB016-2C62-1DC4-0945-9F8BAEC588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E1684C1D-D63F-7D52-3169-322BAD54C1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988D863A-DD04-ED99-2AE6-CDD9A7787F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2E55BD8C-78DA-EA5D-84CC-8C4A31C805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5" name="Freeform 106">
              <a:extLst>
                <a:ext uri="{FF2B5EF4-FFF2-40B4-BE49-F238E27FC236}">
                  <a16:creationId xmlns:a16="http://schemas.microsoft.com/office/drawing/2014/main" id="{F62CAAE4-EFB3-C382-A2D1-FE7A9482B7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21981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801512"/>
            <a:ext cx="9634011" cy="1325563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069848" y="2143673"/>
            <a:ext cx="4684057" cy="423883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Content Placeholder 2">
            <a:extLst>
              <a:ext uri="{FF2B5EF4-FFF2-40B4-BE49-F238E27FC236}">
                <a16:creationId xmlns:a16="http://schemas.microsoft.com/office/drawing/2014/main" id="{97A8CAF3-1FAE-7FBA-8C38-DD5DD84D671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011715" y="2143673"/>
            <a:ext cx="4684058" cy="423883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33A6790-1898-D0E8-7B31-AD25D4EFD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A3301F6-357C-5106-46EF-5B3EE24727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AE124881-486A-F813-ACF9-2E3BA46757F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5">
              <a:extLst>
                <a:ext uri="{FF2B5EF4-FFF2-40B4-BE49-F238E27FC236}">
                  <a16:creationId xmlns:a16="http://schemas.microsoft.com/office/drawing/2014/main" id="{D56BC477-EB03-A424-595E-524F37BAC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Freeform 18">
              <a:extLst>
                <a:ext uri="{FF2B5EF4-FFF2-40B4-BE49-F238E27FC236}">
                  <a16:creationId xmlns:a16="http://schemas.microsoft.com/office/drawing/2014/main" id="{565AB45C-D1A6-A17A-C542-772BA155284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D904BB6C-F5ED-8DFF-B036-110F2FC279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20">
              <a:extLst>
                <a:ext uri="{FF2B5EF4-FFF2-40B4-BE49-F238E27FC236}">
                  <a16:creationId xmlns:a16="http://schemas.microsoft.com/office/drawing/2014/main" id="{10ABD89C-73EF-B477-CA65-3CEF324B3D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22">
              <a:extLst>
                <a:ext uri="{FF2B5EF4-FFF2-40B4-BE49-F238E27FC236}">
                  <a16:creationId xmlns:a16="http://schemas.microsoft.com/office/drawing/2014/main" id="{48FDE29B-5BCF-C62A-C08D-D928FC3EE3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775983CB-8642-6BD6-7AB3-50A9A9AD92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26">
              <a:extLst>
                <a:ext uri="{FF2B5EF4-FFF2-40B4-BE49-F238E27FC236}">
                  <a16:creationId xmlns:a16="http://schemas.microsoft.com/office/drawing/2014/main" id="{A3354114-7269-0363-2CED-1CBD99F46B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27">
              <a:extLst>
                <a:ext uri="{FF2B5EF4-FFF2-40B4-BE49-F238E27FC236}">
                  <a16:creationId xmlns:a16="http://schemas.microsoft.com/office/drawing/2014/main" id="{E90B578C-D745-4EDF-18BE-19B672C69F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28">
              <a:extLst>
                <a:ext uri="{FF2B5EF4-FFF2-40B4-BE49-F238E27FC236}">
                  <a16:creationId xmlns:a16="http://schemas.microsoft.com/office/drawing/2014/main" id="{17AE01C5-F175-014A-0C35-EFB9D35F55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30">
              <a:extLst>
                <a:ext uri="{FF2B5EF4-FFF2-40B4-BE49-F238E27FC236}">
                  <a16:creationId xmlns:a16="http://schemas.microsoft.com/office/drawing/2014/main" id="{27109D35-0D40-2193-86CF-CA7B1EA02F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B3B0E61F-39CA-C638-E586-3169904346C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51">
              <a:extLst>
                <a:ext uri="{FF2B5EF4-FFF2-40B4-BE49-F238E27FC236}">
                  <a16:creationId xmlns:a16="http://schemas.microsoft.com/office/drawing/2014/main" id="{E9FA92BB-C9F7-547A-FEF6-D32EA7C9ED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52">
              <a:extLst>
                <a:ext uri="{FF2B5EF4-FFF2-40B4-BE49-F238E27FC236}">
                  <a16:creationId xmlns:a16="http://schemas.microsoft.com/office/drawing/2014/main" id="{036F4FC4-8C3B-5722-66A8-04D7E1528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53">
              <a:extLst>
                <a:ext uri="{FF2B5EF4-FFF2-40B4-BE49-F238E27FC236}">
                  <a16:creationId xmlns:a16="http://schemas.microsoft.com/office/drawing/2014/main" id="{082304EB-477E-2BBB-8B35-BE8C8D61C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54">
              <a:extLst>
                <a:ext uri="{FF2B5EF4-FFF2-40B4-BE49-F238E27FC236}">
                  <a16:creationId xmlns:a16="http://schemas.microsoft.com/office/drawing/2014/main" id="{3B1FEA6A-6F55-573A-848F-2999C7D1542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55">
              <a:extLst>
                <a:ext uri="{FF2B5EF4-FFF2-40B4-BE49-F238E27FC236}">
                  <a16:creationId xmlns:a16="http://schemas.microsoft.com/office/drawing/2014/main" id="{8DAB311A-18F7-420B-92C7-05BB6A9F554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6">
              <a:extLst>
                <a:ext uri="{FF2B5EF4-FFF2-40B4-BE49-F238E27FC236}">
                  <a16:creationId xmlns:a16="http://schemas.microsoft.com/office/drawing/2014/main" id="{2F325AAB-EA6A-02FF-754B-0A4E006A91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7">
              <a:extLst>
                <a:ext uri="{FF2B5EF4-FFF2-40B4-BE49-F238E27FC236}">
                  <a16:creationId xmlns:a16="http://schemas.microsoft.com/office/drawing/2014/main" id="{33EB401C-E57D-4947-1B52-479C7EB514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59">
              <a:extLst>
                <a:ext uri="{FF2B5EF4-FFF2-40B4-BE49-F238E27FC236}">
                  <a16:creationId xmlns:a16="http://schemas.microsoft.com/office/drawing/2014/main" id="{F36F278B-A343-E8DA-0326-0BAA5C359C0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60">
              <a:extLst>
                <a:ext uri="{FF2B5EF4-FFF2-40B4-BE49-F238E27FC236}">
                  <a16:creationId xmlns:a16="http://schemas.microsoft.com/office/drawing/2014/main" id="{75CEA8B8-037B-6E32-DC03-4D69B48E87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61">
              <a:extLst>
                <a:ext uri="{FF2B5EF4-FFF2-40B4-BE49-F238E27FC236}">
                  <a16:creationId xmlns:a16="http://schemas.microsoft.com/office/drawing/2014/main" id="{0750FF30-E715-A055-FDB5-5FBB1399F1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F95B024E-124E-1BC8-C87E-55DD94DC06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BB42C21E-CEDC-DE66-D3BE-9E6F84F8A85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165741D4-6654-EE6C-5C25-D031CF6E836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093AA392-38B9-FABA-D596-5FE777CEF1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6C4B3426-CA18-322E-FAD2-68CA57C88C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81588C45-2E4B-17BA-4906-1CCF740474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DA454BD8-CCA4-362B-1E1B-F000E48F79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9C2F7464-8655-05FA-0D45-937FA18476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CBF0AFC3-49AC-4859-41E6-99B7D887E5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A9584A9C-E593-995F-BEF3-9BA643B3B99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9ABF9FD4-9EC0-B18C-1703-57603EE4339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006FB98-4614-8E65-BDB7-4ABC46F86D8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ADEF27A7-4A41-1CD1-2966-CC4B22BBBF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52E4D2A-9859-3E6C-B672-45B1890E76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69FB932A-70B3-DDE9-2A45-D7233E0AC6B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81A25C00-74E0-0A5D-1B6F-A3BA18F01EF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33">
              <a:extLst>
                <a:ext uri="{FF2B5EF4-FFF2-40B4-BE49-F238E27FC236}">
                  <a16:creationId xmlns:a16="http://schemas.microsoft.com/office/drawing/2014/main" id="{AF7C227D-4849-8B09-14B2-1B5B19F19F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BEB72F39-DB42-7745-A1B5-4DDAFDF8C4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31176FBB-3E88-5B85-B3AA-003738DBBB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5E70B554-0EA2-DB2E-C339-630BFE7BB5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52CF37B3-817A-F2FE-427F-8786F8E4A0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9FDE06FB-F594-CA07-18B7-74BB016945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A6E63572-A398-D4E7-A1C9-251A890229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74999035-4967-C240-A98E-1E549DBA462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B0498BD8-0F82-65B3-3AF6-89367D9599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74E935AD-4D41-3ECF-41ED-F4867DD468C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8617919B-E5DC-00F6-D38E-9CCCD4F5EC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45">
              <a:extLst>
                <a:ext uri="{FF2B5EF4-FFF2-40B4-BE49-F238E27FC236}">
                  <a16:creationId xmlns:a16="http://schemas.microsoft.com/office/drawing/2014/main" id="{B2E0D53A-FCAA-3B78-C1C5-E83F9B8475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9C236E82-3AFE-05C6-FB40-EE5B49549F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653CB016-2C62-1DC4-0945-9F8BAEC588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E1684C1D-D63F-7D52-3169-322BAD54C1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988D863A-DD04-ED99-2AE6-CDD9A7787F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2E55BD8C-78DA-EA5D-84CC-8C4A31C805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5" name="Freeform 106">
              <a:extLst>
                <a:ext uri="{FF2B5EF4-FFF2-40B4-BE49-F238E27FC236}">
                  <a16:creationId xmlns:a16="http://schemas.microsoft.com/office/drawing/2014/main" id="{F62CAAE4-EFB3-C382-A2D1-FE7A9482B7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70211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35DAE3-0E24-0A0A-A809-7253765BC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69271"/>
            <a:ext cx="12192000" cy="5116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0903B4B-F1A6-94A7-078A-B4C68C246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5189" y="-13857"/>
            <a:ext cx="1554888" cy="6859377"/>
            <a:chOff x="10105189" y="-13857"/>
            <a:chExt cx="1554888" cy="6859377"/>
          </a:xfrm>
        </p:grpSpPr>
        <p:sp>
          <p:nvSpPr>
            <p:cNvPr id="11" name="Freeform 43">
              <a:extLst>
                <a:ext uri="{FF2B5EF4-FFF2-40B4-BE49-F238E27FC236}">
                  <a16:creationId xmlns:a16="http://schemas.microsoft.com/office/drawing/2014/main" id="{AC98AFCA-7C91-7B19-CB80-F8350444329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4646" y="6343529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51">
              <a:extLst>
                <a:ext uri="{FF2B5EF4-FFF2-40B4-BE49-F238E27FC236}">
                  <a16:creationId xmlns:a16="http://schemas.microsoft.com/office/drawing/2014/main" id="{CB407C79-96ED-0BC2-46BF-3F886B7975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7615" y="6497945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52">
              <a:extLst>
                <a:ext uri="{FF2B5EF4-FFF2-40B4-BE49-F238E27FC236}">
                  <a16:creationId xmlns:a16="http://schemas.microsoft.com/office/drawing/2014/main" id="{2462403D-89DE-67CB-A647-2BCD9B1F52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4620" y="5945466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53">
              <a:extLst>
                <a:ext uri="{FF2B5EF4-FFF2-40B4-BE49-F238E27FC236}">
                  <a16:creationId xmlns:a16="http://schemas.microsoft.com/office/drawing/2014/main" id="{997116C1-F796-5F41-F35A-ADD7DC16E8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56696" y="670403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54">
              <a:extLst>
                <a:ext uri="{FF2B5EF4-FFF2-40B4-BE49-F238E27FC236}">
                  <a16:creationId xmlns:a16="http://schemas.microsoft.com/office/drawing/2014/main" id="{71E7F9A0-168C-6426-C30D-3D623F4D14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31548" y="609714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78">
              <a:extLst>
                <a:ext uri="{FF2B5EF4-FFF2-40B4-BE49-F238E27FC236}">
                  <a16:creationId xmlns:a16="http://schemas.microsoft.com/office/drawing/2014/main" id="{6B4A3BAC-E54A-A3B6-487A-5702AC78CD6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1926" y="6203957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79">
              <a:extLst>
                <a:ext uri="{FF2B5EF4-FFF2-40B4-BE49-F238E27FC236}">
                  <a16:creationId xmlns:a16="http://schemas.microsoft.com/office/drawing/2014/main" id="{7D2925F7-1816-0796-537B-B852C1D39A2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4298" y="643500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80">
              <a:extLst>
                <a:ext uri="{FF2B5EF4-FFF2-40B4-BE49-F238E27FC236}">
                  <a16:creationId xmlns:a16="http://schemas.microsoft.com/office/drawing/2014/main" id="{48ACB1E9-30D8-1021-C382-249D939F38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8957" y="6672797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84">
              <a:extLst>
                <a:ext uri="{FF2B5EF4-FFF2-40B4-BE49-F238E27FC236}">
                  <a16:creationId xmlns:a16="http://schemas.microsoft.com/office/drawing/2014/main" id="{85C35004-429A-4A73-0645-9E554094035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3416" y="5999371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06">
              <a:extLst>
                <a:ext uri="{FF2B5EF4-FFF2-40B4-BE49-F238E27FC236}">
                  <a16:creationId xmlns:a16="http://schemas.microsoft.com/office/drawing/2014/main" id="{9ACC5F1B-742F-8016-2904-34B43E0AAF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9084" y="613174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08">
              <a:extLst>
                <a:ext uri="{FF2B5EF4-FFF2-40B4-BE49-F238E27FC236}">
                  <a16:creationId xmlns:a16="http://schemas.microsoft.com/office/drawing/2014/main" id="{B2BDA3AD-3D6E-8507-FFED-D3C2ECD16D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6755" y="6681825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12">
              <a:extLst>
                <a:ext uri="{FF2B5EF4-FFF2-40B4-BE49-F238E27FC236}">
                  <a16:creationId xmlns:a16="http://schemas.microsoft.com/office/drawing/2014/main" id="{420B721A-01AB-EA84-32C3-29E13F3A826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7510" y="639299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0">
              <a:extLst>
                <a:ext uri="{FF2B5EF4-FFF2-40B4-BE49-F238E27FC236}">
                  <a16:creationId xmlns:a16="http://schemas.microsoft.com/office/drawing/2014/main" id="{DB8DCF08-DF2E-9211-37CE-C6A335A50D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885" y="6069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31">
              <a:extLst>
                <a:ext uri="{FF2B5EF4-FFF2-40B4-BE49-F238E27FC236}">
                  <a16:creationId xmlns:a16="http://schemas.microsoft.com/office/drawing/2014/main" id="{4C9BE349-ECC5-C8F9-A180-88327C426A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65559" y="654078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35">
              <a:extLst>
                <a:ext uri="{FF2B5EF4-FFF2-40B4-BE49-F238E27FC236}">
                  <a16:creationId xmlns:a16="http://schemas.microsoft.com/office/drawing/2014/main" id="{C2584340-9504-3A74-8DE7-DAB89AF9D35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2898" y="6311126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41">
              <a:extLst>
                <a:ext uri="{FF2B5EF4-FFF2-40B4-BE49-F238E27FC236}">
                  <a16:creationId xmlns:a16="http://schemas.microsoft.com/office/drawing/2014/main" id="{ACB31481-346C-7D4E-2B9E-2BB08261F3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26608" y="666707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9A7A6595-5BA0-C1DC-5336-02D992CADF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62341" y="6394037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AC191D5F-6C04-342D-5436-CBFEF06849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41934" y="6124863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A48FF74-766E-1D48-BE27-37C5A45DA0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3462" y="6639005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43">
              <a:extLst>
                <a:ext uri="{FF2B5EF4-FFF2-40B4-BE49-F238E27FC236}">
                  <a16:creationId xmlns:a16="http://schemas.microsoft.com/office/drawing/2014/main" id="{EC2C900A-ECB1-058A-4CF7-E309C3608AD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7488" y="658821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51">
              <a:extLst>
                <a:ext uri="{FF2B5EF4-FFF2-40B4-BE49-F238E27FC236}">
                  <a16:creationId xmlns:a16="http://schemas.microsoft.com/office/drawing/2014/main" id="{9B333AF5-0804-0D5E-DC7F-49E62B28E3F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50457" y="67426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52">
              <a:extLst>
                <a:ext uri="{FF2B5EF4-FFF2-40B4-BE49-F238E27FC236}">
                  <a16:creationId xmlns:a16="http://schemas.microsoft.com/office/drawing/2014/main" id="{C8BCCE8A-08C8-0951-210F-F1E3004DBF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7462" y="6178198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54">
              <a:extLst>
                <a:ext uri="{FF2B5EF4-FFF2-40B4-BE49-F238E27FC236}">
                  <a16:creationId xmlns:a16="http://schemas.microsoft.com/office/drawing/2014/main" id="{0447D30B-CDC3-A4A4-19A0-4203E4E79B8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24390" y="6341826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Freeform 59">
              <a:extLst>
                <a:ext uri="{FF2B5EF4-FFF2-40B4-BE49-F238E27FC236}">
                  <a16:creationId xmlns:a16="http://schemas.microsoft.com/office/drawing/2014/main" id="{E1CEE16B-E9B2-FC7B-9DE4-D846EF2BF7C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5095" y="599386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43">
              <a:extLst>
                <a:ext uri="{FF2B5EF4-FFF2-40B4-BE49-F238E27FC236}">
                  <a16:creationId xmlns:a16="http://schemas.microsoft.com/office/drawing/2014/main" id="{5F1288FF-642E-5CAD-945F-1DADD069BB2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97414" y="47037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51">
              <a:extLst>
                <a:ext uri="{FF2B5EF4-FFF2-40B4-BE49-F238E27FC236}">
                  <a16:creationId xmlns:a16="http://schemas.microsoft.com/office/drawing/2014/main" id="{6694FBEA-0303-B7AF-2759-3036553F0B0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03840" y="6673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52">
              <a:extLst>
                <a:ext uri="{FF2B5EF4-FFF2-40B4-BE49-F238E27FC236}">
                  <a16:creationId xmlns:a16="http://schemas.microsoft.com/office/drawing/2014/main" id="{03D1DD93-B546-2562-E146-1E9BC0B965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67388" y="6036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53">
              <a:extLst>
                <a:ext uri="{FF2B5EF4-FFF2-40B4-BE49-F238E27FC236}">
                  <a16:creationId xmlns:a16="http://schemas.microsoft.com/office/drawing/2014/main" id="{6AF8539D-3307-9A46-AE40-91D4184624D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8469" y="863565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54">
              <a:extLst>
                <a:ext uri="{FF2B5EF4-FFF2-40B4-BE49-F238E27FC236}">
                  <a16:creationId xmlns:a16="http://schemas.microsoft.com/office/drawing/2014/main" id="{9FDCABBD-3038-BAE5-2FC0-551D2A8E208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4316" y="22398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78">
              <a:extLst>
                <a:ext uri="{FF2B5EF4-FFF2-40B4-BE49-F238E27FC236}">
                  <a16:creationId xmlns:a16="http://schemas.microsoft.com/office/drawing/2014/main" id="{574CD38C-2BE8-C7A6-2C4C-CD9C08B4DDF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8114" y="33080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79">
              <a:extLst>
                <a:ext uri="{FF2B5EF4-FFF2-40B4-BE49-F238E27FC236}">
                  <a16:creationId xmlns:a16="http://schemas.microsoft.com/office/drawing/2014/main" id="{2023FBCB-E9D7-79A1-BDDA-F5113E189A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0486" y="56184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80">
              <a:extLst>
                <a:ext uri="{FF2B5EF4-FFF2-40B4-BE49-F238E27FC236}">
                  <a16:creationId xmlns:a16="http://schemas.microsoft.com/office/drawing/2014/main" id="{34590977-8506-92F9-ED59-F986B61CC34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5145" y="721953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84">
              <a:extLst>
                <a:ext uri="{FF2B5EF4-FFF2-40B4-BE49-F238E27FC236}">
                  <a16:creationId xmlns:a16="http://schemas.microsoft.com/office/drawing/2014/main" id="{79FEECE8-DEB8-08F4-8101-D3E62696D1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9604" y="12621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106">
              <a:extLst>
                <a:ext uri="{FF2B5EF4-FFF2-40B4-BE49-F238E27FC236}">
                  <a16:creationId xmlns:a16="http://schemas.microsoft.com/office/drawing/2014/main" id="{D3DDE981-C209-EA51-C6FB-3A73D49DDE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5272" y="240659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108">
              <a:extLst>
                <a:ext uri="{FF2B5EF4-FFF2-40B4-BE49-F238E27FC236}">
                  <a16:creationId xmlns:a16="http://schemas.microsoft.com/office/drawing/2014/main" id="{86D1D9D1-2683-EF0A-DD8C-B670E7D7BE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2943" y="80867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110">
              <a:extLst>
                <a:ext uri="{FF2B5EF4-FFF2-40B4-BE49-F238E27FC236}">
                  <a16:creationId xmlns:a16="http://schemas.microsoft.com/office/drawing/2014/main" id="{0A6607D4-5BC5-9DE5-14BC-0CA5F64158E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2996" y="-717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112">
              <a:extLst>
                <a:ext uri="{FF2B5EF4-FFF2-40B4-BE49-F238E27FC236}">
                  <a16:creationId xmlns:a16="http://schemas.microsoft.com/office/drawing/2014/main" id="{3E4F1E44-D528-0977-318B-FA999140A05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93698" y="51983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130">
              <a:extLst>
                <a:ext uri="{FF2B5EF4-FFF2-40B4-BE49-F238E27FC236}">
                  <a16:creationId xmlns:a16="http://schemas.microsoft.com/office/drawing/2014/main" id="{2B8A12D4-E8DF-3963-622D-0A5314FC2D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7929" y="112644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131">
              <a:extLst>
                <a:ext uri="{FF2B5EF4-FFF2-40B4-BE49-F238E27FC236}">
                  <a16:creationId xmlns:a16="http://schemas.microsoft.com/office/drawing/2014/main" id="{CE32AB4C-8495-DC06-6FBE-99D5102E1C1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747" y="667631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135">
              <a:extLst>
                <a:ext uri="{FF2B5EF4-FFF2-40B4-BE49-F238E27FC236}">
                  <a16:creationId xmlns:a16="http://schemas.microsoft.com/office/drawing/2014/main" id="{FC06C8A4-44E2-FCC8-982E-CA47575E7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9086" y="437973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141">
              <a:extLst>
                <a:ext uri="{FF2B5EF4-FFF2-40B4-BE49-F238E27FC236}">
                  <a16:creationId xmlns:a16="http://schemas.microsoft.com/office/drawing/2014/main" id="{9FC51A95-1451-D91A-33C2-69EDF465D85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587436" y="840570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10">
              <a:extLst>
                <a:ext uri="{FF2B5EF4-FFF2-40B4-BE49-F238E27FC236}">
                  <a16:creationId xmlns:a16="http://schemas.microsoft.com/office/drawing/2014/main" id="{EC10FEDF-5C0F-8E0F-A223-71045552FB9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4494" y="51581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15">
              <a:extLst>
                <a:ext uri="{FF2B5EF4-FFF2-40B4-BE49-F238E27FC236}">
                  <a16:creationId xmlns:a16="http://schemas.microsoft.com/office/drawing/2014/main" id="{85F94D8E-5F9B-8C01-8A09-2B12B61207D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8424" y="56577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18">
              <a:extLst>
                <a:ext uri="{FF2B5EF4-FFF2-40B4-BE49-F238E27FC236}">
                  <a16:creationId xmlns:a16="http://schemas.microsoft.com/office/drawing/2014/main" id="{8081BAA2-81DE-18DC-ACD8-68C366FD1E8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31838" y="30903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54C829E6-8192-9A22-C0F4-ABB0EEBA1E2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3668" y="855426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5469357B-00F6-6DEE-B1DA-3CC6A6C934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89545" y="81074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30">
              <a:extLst>
                <a:ext uri="{FF2B5EF4-FFF2-40B4-BE49-F238E27FC236}">
                  <a16:creationId xmlns:a16="http://schemas.microsoft.com/office/drawing/2014/main" id="{00D2E361-A546-79DE-7792-E9CC2E138B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9579" y="1052065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44A97E25-2EF9-F7C9-8FA6-8DEC12AB60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3571" y="759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F63B6B5D-7799-E33D-309E-DB26C44F40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6540" y="91437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032A3A46-63F7-56B9-F11F-72C7BF7AE64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3545" y="34993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7E7331E6-754B-7B85-A4B8-69AF5658AF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0473" y="51356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843B4187-D6A1-25B4-C80D-ED0FBC6CD4A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4459" y="118508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31432" y="1003156"/>
            <a:ext cx="6603272" cy="1572356"/>
          </a:xfrm>
        </p:spPr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6825" y="-5838"/>
            <a:ext cx="3700058" cy="6863837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20512" y="2884095"/>
            <a:ext cx="6603272" cy="2803135"/>
          </a:xfrm>
        </p:spPr>
        <p:txBody>
          <a:bodyPr>
            <a:normAutofit/>
          </a:bodyPr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spcAft>
                <a:spcPts val="1000"/>
              </a:spcAft>
              <a:defRPr sz="1600"/>
            </a:lvl2pPr>
            <a:lvl3pPr>
              <a:spcAft>
                <a:spcPts val="1000"/>
              </a:spcAft>
              <a:defRPr sz="1400"/>
            </a:lvl3pPr>
            <a:lvl4pPr>
              <a:spcAft>
                <a:spcPts val="1000"/>
              </a:spcAft>
              <a:defRPr sz="1200"/>
            </a:lvl4pPr>
            <a:lvl5pPr>
              <a:spcAft>
                <a:spcPts val="10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07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1F354BF6-8793-18A7-1414-5277192C6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3DF1541E-3D6C-633E-81FB-0B66AFA1662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6" name="Freeform 10">
              <a:extLst>
                <a:ext uri="{FF2B5EF4-FFF2-40B4-BE49-F238E27FC236}">
                  <a16:creationId xmlns:a16="http://schemas.microsoft.com/office/drawing/2014/main" id="{12845A3B-B7A1-B14C-579E-0DBD1ED1CB6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B913274E-32DA-F9FB-883E-A74A00866F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8" name="Freeform 18">
              <a:extLst>
                <a:ext uri="{FF2B5EF4-FFF2-40B4-BE49-F238E27FC236}">
                  <a16:creationId xmlns:a16="http://schemas.microsoft.com/office/drawing/2014/main" id="{4FE5CF69-1AB3-0948-4917-26C9525AB0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9" name="Freeform 19">
              <a:extLst>
                <a:ext uri="{FF2B5EF4-FFF2-40B4-BE49-F238E27FC236}">
                  <a16:creationId xmlns:a16="http://schemas.microsoft.com/office/drawing/2014/main" id="{7A849E69-BFA1-A619-68B5-BC0E8241C0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0" name="Freeform 20">
              <a:extLst>
                <a:ext uri="{FF2B5EF4-FFF2-40B4-BE49-F238E27FC236}">
                  <a16:creationId xmlns:a16="http://schemas.microsoft.com/office/drawing/2014/main" id="{0CC37C4C-1968-F4B8-FC41-54445BB3F5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1" name="Freeform 22">
              <a:extLst>
                <a:ext uri="{FF2B5EF4-FFF2-40B4-BE49-F238E27FC236}">
                  <a16:creationId xmlns:a16="http://schemas.microsoft.com/office/drawing/2014/main" id="{A113A29C-DAFB-B89F-3063-0A9E2E1A386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A4856E26-D9A8-E6E2-1893-0489A8C2B1E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3" name="Freeform 26">
              <a:extLst>
                <a:ext uri="{FF2B5EF4-FFF2-40B4-BE49-F238E27FC236}">
                  <a16:creationId xmlns:a16="http://schemas.microsoft.com/office/drawing/2014/main" id="{55F8ABC6-254C-AAF0-AB19-9DB17FB1A8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4" name="Freeform 27">
              <a:extLst>
                <a:ext uri="{FF2B5EF4-FFF2-40B4-BE49-F238E27FC236}">
                  <a16:creationId xmlns:a16="http://schemas.microsoft.com/office/drawing/2014/main" id="{7C7B5632-9C18-1A19-D167-425D74EF02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5" name="Freeform 28">
              <a:extLst>
                <a:ext uri="{FF2B5EF4-FFF2-40B4-BE49-F238E27FC236}">
                  <a16:creationId xmlns:a16="http://schemas.microsoft.com/office/drawing/2014/main" id="{98D99975-5166-EEDD-5269-AD315E63134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id="{6EC03DA5-48AC-6C9A-CD47-A48C21DC3F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7" name="Freeform 43">
              <a:extLst>
                <a:ext uri="{FF2B5EF4-FFF2-40B4-BE49-F238E27FC236}">
                  <a16:creationId xmlns:a16="http://schemas.microsoft.com/office/drawing/2014/main" id="{E80CA8A9-1656-44D2-FDB7-D25A638574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8" name="Freeform 51">
              <a:extLst>
                <a:ext uri="{FF2B5EF4-FFF2-40B4-BE49-F238E27FC236}">
                  <a16:creationId xmlns:a16="http://schemas.microsoft.com/office/drawing/2014/main" id="{8AAD76AB-06E1-D31F-66BA-40E244D40E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9" name="Freeform 52">
              <a:extLst>
                <a:ext uri="{FF2B5EF4-FFF2-40B4-BE49-F238E27FC236}">
                  <a16:creationId xmlns:a16="http://schemas.microsoft.com/office/drawing/2014/main" id="{CEBBB9C1-C31B-C918-AEB2-289937E9BF1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80" name="Freeform 53">
              <a:extLst>
                <a:ext uri="{FF2B5EF4-FFF2-40B4-BE49-F238E27FC236}">
                  <a16:creationId xmlns:a16="http://schemas.microsoft.com/office/drawing/2014/main" id="{3C98E2EA-481C-9DC8-E8C3-AD7B196386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81" name="Freeform 54">
              <a:extLst>
                <a:ext uri="{FF2B5EF4-FFF2-40B4-BE49-F238E27FC236}">
                  <a16:creationId xmlns:a16="http://schemas.microsoft.com/office/drawing/2014/main" id="{C7735666-307E-E4DF-DFE1-37CE05282A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82" name="Freeform 55">
              <a:extLst>
                <a:ext uri="{FF2B5EF4-FFF2-40B4-BE49-F238E27FC236}">
                  <a16:creationId xmlns:a16="http://schemas.microsoft.com/office/drawing/2014/main" id="{D513C7A0-2185-2FDF-B305-62A9A617C6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83" name="Freeform 56">
              <a:extLst>
                <a:ext uri="{FF2B5EF4-FFF2-40B4-BE49-F238E27FC236}">
                  <a16:creationId xmlns:a16="http://schemas.microsoft.com/office/drawing/2014/main" id="{245291F2-E322-8D27-4DF3-105DB5E33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84" name="Freeform 57">
              <a:extLst>
                <a:ext uri="{FF2B5EF4-FFF2-40B4-BE49-F238E27FC236}">
                  <a16:creationId xmlns:a16="http://schemas.microsoft.com/office/drawing/2014/main" id="{E3C24DA4-D164-90C4-5705-987B3FDE60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85" name="Freeform 59">
              <a:extLst>
                <a:ext uri="{FF2B5EF4-FFF2-40B4-BE49-F238E27FC236}">
                  <a16:creationId xmlns:a16="http://schemas.microsoft.com/office/drawing/2014/main" id="{DCD3B69F-ECCB-7D7B-06DB-9319CE2A344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86" name="Freeform 60">
              <a:extLst>
                <a:ext uri="{FF2B5EF4-FFF2-40B4-BE49-F238E27FC236}">
                  <a16:creationId xmlns:a16="http://schemas.microsoft.com/office/drawing/2014/main" id="{CD90520A-B0D8-5E51-B4ED-123D3F50AD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87" name="Freeform 61">
              <a:extLst>
                <a:ext uri="{FF2B5EF4-FFF2-40B4-BE49-F238E27FC236}">
                  <a16:creationId xmlns:a16="http://schemas.microsoft.com/office/drawing/2014/main" id="{AB4C64C3-BF1E-C9F7-E2F7-4AF783B96F4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88" name="Freeform 5">
              <a:extLst>
                <a:ext uri="{FF2B5EF4-FFF2-40B4-BE49-F238E27FC236}">
                  <a16:creationId xmlns:a16="http://schemas.microsoft.com/office/drawing/2014/main" id="{8CB69485-DF03-F101-A8FF-065EA10A8A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89" name="Freeform 6">
              <a:extLst>
                <a:ext uri="{FF2B5EF4-FFF2-40B4-BE49-F238E27FC236}">
                  <a16:creationId xmlns:a16="http://schemas.microsoft.com/office/drawing/2014/main" id="{DA7C8E80-AF02-F905-FC4A-A86ED34FD4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0" name="Freeform 7">
              <a:extLst>
                <a:ext uri="{FF2B5EF4-FFF2-40B4-BE49-F238E27FC236}">
                  <a16:creationId xmlns:a16="http://schemas.microsoft.com/office/drawing/2014/main" id="{2847328B-3755-7718-3C44-2F7F0816753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1" name="Freeform 8">
              <a:extLst>
                <a:ext uri="{FF2B5EF4-FFF2-40B4-BE49-F238E27FC236}">
                  <a16:creationId xmlns:a16="http://schemas.microsoft.com/office/drawing/2014/main" id="{FC64A42C-8607-DF64-6A2C-0204FCFAB14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2" name="Freeform 9">
              <a:extLst>
                <a:ext uri="{FF2B5EF4-FFF2-40B4-BE49-F238E27FC236}">
                  <a16:creationId xmlns:a16="http://schemas.microsoft.com/office/drawing/2014/main" id="{077C4D5C-7DC4-8A04-918E-562C74238F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3" name="Freeform 11">
              <a:extLst>
                <a:ext uri="{FF2B5EF4-FFF2-40B4-BE49-F238E27FC236}">
                  <a16:creationId xmlns:a16="http://schemas.microsoft.com/office/drawing/2014/main" id="{4B42FA8A-6AD6-CDA0-A82F-39E83E015B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4" name="Freeform 12">
              <a:extLst>
                <a:ext uri="{FF2B5EF4-FFF2-40B4-BE49-F238E27FC236}">
                  <a16:creationId xmlns:a16="http://schemas.microsoft.com/office/drawing/2014/main" id="{2BEABC31-D508-09C6-C02D-55347AEF03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5" name="Freeform 13">
              <a:extLst>
                <a:ext uri="{FF2B5EF4-FFF2-40B4-BE49-F238E27FC236}">
                  <a16:creationId xmlns:a16="http://schemas.microsoft.com/office/drawing/2014/main" id="{A2F69B55-1245-4B5D-954B-1D92036EE7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6" name="Freeform 14">
              <a:extLst>
                <a:ext uri="{FF2B5EF4-FFF2-40B4-BE49-F238E27FC236}">
                  <a16:creationId xmlns:a16="http://schemas.microsoft.com/office/drawing/2014/main" id="{A63BBD12-1A3D-E21E-92ED-2C5363F96A6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7" name="Freeform 16">
              <a:extLst>
                <a:ext uri="{FF2B5EF4-FFF2-40B4-BE49-F238E27FC236}">
                  <a16:creationId xmlns:a16="http://schemas.microsoft.com/office/drawing/2014/main" id="{08AB52FB-A8D3-84C6-86C2-B45F2E4103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8" name="Freeform 17">
              <a:extLst>
                <a:ext uri="{FF2B5EF4-FFF2-40B4-BE49-F238E27FC236}">
                  <a16:creationId xmlns:a16="http://schemas.microsoft.com/office/drawing/2014/main" id="{5F28F92D-6360-3CCB-5302-658C5DCEFA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9" name="Freeform 21">
              <a:extLst>
                <a:ext uri="{FF2B5EF4-FFF2-40B4-BE49-F238E27FC236}">
                  <a16:creationId xmlns:a16="http://schemas.microsoft.com/office/drawing/2014/main" id="{7B9390F6-8067-5A31-8080-7AAB12480B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0" name="Freeform 25">
              <a:extLst>
                <a:ext uri="{FF2B5EF4-FFF2-40B4-BE49-F238E27FC236}">
                  <a16:creationId xmlns:a16="http://schemas.microsoft.com/office/drawing/2014/main" id="{6B26AE2C-944B-1307-78D7-AEEEF50F2B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1" name="Freeform 29">
              <a:extLst>
                <a:ext uri="{FF2B5EF4-FFF2-40B4-BE49-F238E27FC236}">
                  <a16:creationId xmlns:a16="http://schemas.microsoft.com/office/drawing/2014/main" id="{0D48A696-C994-D2E1-85CE-09F61D222D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4E0F117E-13FA-A7F4-4DE1-DABE9EE9BF6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5D33E3BD-A8E0-88E6-BBAC-CF4BCFE3577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4" name="Freeform 33">
              <a:extLst>
                <a:ext uri="{FF2B5EF4-FFF2-40B4-BE49-F238E27FC236}">
                  <a16:creationId xmlns:a16="http://schemas.microsoft.com/office/drawing/2014/main" id="{8FCE892A-A2E4-FA40-1182-4694880B115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5F13497C-0B41-5ED9-C8AE-CC88B806673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4E997867-F1DE-75E4-7820-76A2BE4A62D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A5F69818-9734-1711-5D0F-DF58D19DA38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CD5B93AF-2392-75B2-90C6-2B5C1634226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847C308E-AA63-4804-603D-D5461F1BE3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DD22CFE9-9887-633E-ABF9-E741C29BCD7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6F303437-2634-2DF2-6A62-21A23DF5D90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FB2F3C60-9352-4A48-A4FF-554705ECA8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391CEC1C-6647-AEC7-39FA-BDD6B2EB8CE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4" name="Freeform 44">
              <a:extLst>
                <a:ext uri="{FF2B5EF4-FFF2-40B4-BE49-F238E27FC236}">
                  <a16:creationId xmlns:a16="http://schemas.microsoft.com/office/drawing/2014/main" id="{EBD4EB41-4C6B-D041-DCF6-26276E17F5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5" name="Freeform 45">
              <a:extLst>
                <a:ext uri="{FF2B5EF4-FFF2-40B4-BE49-F238E27FC236}">
                  <a16:creationId xmlns:a16="http://schemas.microsoft.com/office/drawing/2014/main" id="{EE7F22ED-40D8-805F-1A3B-425272EA6E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6" name="Freeform 46">
              <a:extLst>
                <a:ext uri="{FF2B5EF4-FFF2-40B4-BE49-F238E27FC236}">
                  <a16:creationId xmlns:a16="http://schemas.microsoft.com/office/drawing/2014/main" id="{368BDE04-B696-C827-6E7A-976191F9B6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7" name="Freeform 47">
              <a:extLst>
                <a:ext uri="{FF2B5EF4-FFF2-40B4-BE49-F238E27FC236}">
                  <a16:creationId xmlns:a16="http://schemas.microsoft.com/office/drawing/2014/main" id="{DCAC48F7-690F-27D0-C9D4-C41C0E27FFA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8" name="Freeform 48">
              <a:extLst>
                <a:ext uri="{FF2B5EF4-FFF2-40B4-BE49-F238E27FC236}">
                  <a16:creationId xmlns:a16="http://schemas.microsoft.com/office/drawing/2014/main" id="{48CEFDBB-3589-4FAB-0FAA-3F389FE32CE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9" name="Freeform 49">
              <a:extLst>
                <a:ext uri="{FF2B5EF4-FFF2-40B4-BE49-F238E27FC236}">
                  <a16:creationId xmlns:a16="http://schemas.microsoft.com/office/drawing/2014/main" id="{1323A3A1-2E78-8EDA-A323-7249BA0BDD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CBA51517-48C8-3C47-180C-136D263A48C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1" name="Freeform 106">
              <a:extLst>
                <a:ext uri="{FF2B5EF4-FFF2-40B4-BE49-F238E27FC236}">
                  <a16:creationId xmlns:a16="http://schemas.microsoft.com/office/drawing/2014/main" id="{59AF7265-3281-DC55-47C8-74CC4236DE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382" y="210125"/>
            <a:ext cx="10517416" cy="1475683"/>
          </a:xfrm>
        </p:spPr>
        <p:txBody>
          <a:bodyPr anchor="b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321740"/>
            <a:ext cx="3108960" cy="4071166"/>
          </a:xfrm>
        </p:spPr>
        <p:txBody>
          <a:bodyPr tIns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>
              <a:spcBef>
                <a:spcPts val="1000"/>
              </a:spcBef>
              <a:spcAft>
                <a:spcPts val="1000"/>
              </a:spcAft>
              <a:defRPr sz="1600"/>
            </a:lvl2pPr>
            <a:lvl3pPr>
              <a:spcBef>
                <a:spcPts val="1000"/>
              </a:spcBef>
              <a:spcAft>
                <a:spcPts val="1000"/>
              </a:spcAft>
              <a:defRPr sz="1400"/>
            </a:lvl3pPr>
            <a:lvl4pPr>
              <a:spcBef>
                <a:spcPts val="1000"/>
              </a:spcBef>
              <a:spcAft>
                <a:spcPts val="1000"/>
              </a:spcAft>
              <a:defRPr sz="1200"/>
            </a:lvl4pPr>
            <a:lvl5pPr>
              <a:spcBef>
                <a:spcPts val="1000"/>
              </a:spcBef>
              <a:spcAft>
                <a:spcPts val="10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38599" y="2321740"/>
            <a:ext cx="7315199" cy="4071165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116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383" y="232641"/>
            <a:ext cx="9859390" cy="1450982"/>
          </a:xfrm>
        </p:spPr>
        <p:txBody>
          <a:bodyPr anchor="b"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6383" y="2143673"/>
            <a:ext cx="6218593" cy="4238839"/>
          </a:xfrm>
        </p:spPr>
        <p:txBody>
          <a:bodyPr>
            <a:normAutofit/>
          </a:bodyPr>
          <a:lstStyle>
            <a:lvl1pPr marL="0" indent="0">
              <a:spcBef>
                <a:spcPts val="500"/>
              </a:spcBef>
              <a:buFont typeface="Arial" panose="020B0604020202020204" pitchFamily="34" charset="0"/>
              <a:buNone/>
              <a:defRPr sz="1800"/>
            </a:lvl1pPr>
            <a:lvl2pPr marL="228600" indent="0">
              <a:spcBef>
                <a:spcPts val="500"/>
              </a:spcBef>
              <a:buFont typeface="Arial" panose="020B0604020202020204" pitchFamily="34" charset="0"/>
              <a:buNone/>
              <a:defRPr sz="1800"/>
            </a:lvl2pPr>
            <a:lvl3pPr marL="320040" indent="0">
              <a:spcBef>
                <a:spcPts val="500"/>
              </a:spcBef>
              <a:buNone/>
              <a:defRPr sz="1800"/>
            </a:lvl3pPr>
            <a:lvl4pPr marL="411480" indent="0">
              <a:spcBef>
                <a:spcPts val="500"/>
              </a:spcBef>
              <a:buFont typeface="Arial" panose="020B0604020202020204" pitchFamily="34" charset="0"/>
              <a:buNone/>
              <a:defRPr sz="1800"/>
            </a:lvl4pPr>
            <a:lvl5pPr marL="502920" indent="0">
              <a:spcBef>
                <a:spcPts val="500"/>
              </a:spcBef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6" name="Content Placeholder 2">
            <a:extLst>
              <a:ext uri="{FF2B5EF4-FFF2-40B4-BE49-F238E27FC236}">
                <a16:creationId xmlns:a16="http://schemas.microsoft.com/office/drawing/2014/main" id="{CDFEBC35-D076-4C4A-E98D-C1CEC612A1F7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179013" y="2141445"/>
            <a:ext cx="3516760" cy="423883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1800"/>
            </a:lvl1pPr>
            <a:lvl2pPr marL="228600" indent="0">
              <a:spcBef>
                <a:spcPts val="1000"/>
              </a:spcBef>
              <a:buFont typeface="Arial" panose="020B0604020202020204" pitchFamily="34" charset="0"/>
              <a:buNone/>
              <a:defRPr sz="1800"/>
            </a:lvl2pPr>
            <a:lvl3pPr marL="320040" indent="0">
              <a:spcBef>
                <a:spcPts val="1000"/>
              </a:spcBef>
              <a:buNone/>
              <a:defRPr sz="1800"/>
            </a:lvl3pPr>
            <a:lvl4pPr marL="411480" indent="0">
              <a:spcBef>
                <a:spcPts val="1000"/>
              </a:spcBef>
              <a:buFont typeface="Arial" panose="020B0604020202020204" pitchFamily="34" charset="0"/>
              <a:buNone/>
              <a:defRPr sz="1800"/>
            </a:lvl4pPr>
            <a:lvl5pPr marL="502920" indent="0">
              <a:spcBef>
                <a:spcPts val="1000"/>
              </a:spcBef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33A6790-1898-D0E8-7B31-AD25D4EFD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A3301F6-357C-5106-46EF-5B3EE24727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AE124881-486A-F813-ACF9-2E3BA46757F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5">
              <a:extLst>
                <a:ext uri="{FF2B5EF4-FFF2-40B4-BE49-F238E27FC236}">
                  <a16:creationId xmlns:a16="http://schemas.microsoft.com/office/drawing/2014/main" id="{D56BC477-EB03-A424-595E-524F37BAC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Freeform 18">
              <a:extLst>
                <a:ext uri="{FF2B5EF4-FFF2-40B4-BE49-F238E27FC236}">
                  <a16:creationId xmlns:a16="http://schemas.microsoft.com/office/drawing/2014/main" id="{565AB45C-D1A6-A17A-C542-772BA155284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D904BB6C-F5ED-8DFF-B036-110F2FC279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20">
              <a:extLst>
                <a:ext uri="{FF2B5EF4-FFF2-40B4-BE49-F238E27FC236}">
                  <a16:creationId xmlns:a16="http://schemas.microsoft.com/office/drawing/2014/main" id="{10ABD89C-73EF-B477-CA65-3CEF324B3D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22">
              <a:extLst>
                <a:ext uri="{FF2B5EF4-FFF2-40B4-BE49-F238E27FC236}">
                  <a16:creationId xmlns:a16="http://schemas.microsoft.com/office/drawing/2014/main" id="{48FDE29B-5BCF-C62A-C08D-D928FC3EE3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775983CB-8642-6BD6-7AB3-50A9A9AD92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26">
              <a:extLst>
                <a:ext uri="{FF2B5EF4-FFF2-40B4-BE49-F238E27FC236}">
                  <a16:creationId xmlns:a16="http://schemas.microsoft.com/office/drawing/2014/main" id="{A3354114-7269-0363-2CED-1CBD99F46B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27">
              <a:extLst>
                <a:ext uri="{FF2B5EF4-FFF2-40B4-BE49-F238E27FC236}">
                  <a16:creationId xmlns:a16="http://schemas.microsoft.com/office/drawing/2014/main" id="{E90B578C-D745-4EDF-18BE-19B672C69F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28">
              <a:extLst>
                <a:ext uri="{FF2B5EF4-FFF2-40B4-BE49-F238E27FC236}">
                  <a16:creationId xmlns:a16="http://schemas.microsoft.com/office/drawing/2014/main" id="{17AE01C5-F175-014A-0C35-EFB9D35F55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30">
              <a:extLst>
                <a:ext uri="{FF2B5EF4-FFF2-40B4-BE49-F238E27FC236}">
                  <a16:creationId xmlns:a16="http://schemas.microsoft.com/office/drawing/2014/main" id="{27109D35-0D40-2193-86CF-CA7B1EA02F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B3B0E61F-39CA-C638-E586-3169904346C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51">
              <a:extLst>
                <a:ext uri="{FF2B5EF4-FFF2-40B4-BE49-F238E27FC236}">
                  <a16:creationId xmlns:a16="http://schemas.microsoft.com/office/drawing/2014/main" id="{E9FA92BB-C9F7-547A-FEF6-D32EA7C9ED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52">
              <a:extLst>
                <a:ext uri="{FF2B5EF4-FFF2-40B4-BE49-F238E27FC236}">
                  <a16:creationId xmlns:a16="http://schemas.microsoft.com/office/drawing/2014/main" id="{036F4FC4-8C3B-5722-66A8-04D7E1528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53">
              <a:extLst>
                <a:ext uri="{FF2B5EF4-FFF2-40B4-BE49-F238E27FC236}">
                  <a16:creationId xmlns:a16="http://schemas.microsoft.com/office/drawing/2014/main" id="{082304EB-477E-2BBB-8B35-BE8C8D61C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54">
              <a:extLst>
                <a:ext uri="{FF2B5EF4-FFF2-40B4-BE49-F238E27FC236}">
                  <a16:creationId xmlns:a16="http://schemas.microsoft.com/office/drawing/2014/main" id="{3B1FEA6A-6F55-573A-848F-2999C7D1542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55">
              <a:extLst>
                <a:ext uri="{FF2B5EF4-FFF2-40B4-BE49-F238E27FC236}">
                  <a16:creationId xmlns:a16="http://schemas.microsoft.com/office/drawing/2014/main" id="{8DAB311A-18F7-420B-92C7-05BB6A9F554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6">
              <a:extLst>
                <a:ext uri="{FF2B5EF4-FFF2-40B4-BE49-F238E27FC236}">
                  <a16:creationId xmlns:a16="http://schemas.microsoft.com/office/drawing/2014/main" id="{2F325AAB-EA6A-02FF-754B-0A4E006A91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7">
              <a:extLst>
                <a:ext uri="{FF2B5EF4-FFF2-40B4-BE49-F238E27FC236}">
                  <a16:creationId xmlns:a16="http://schemas.microsoft.com/office/drawing/2014/main" id="{33EB401C-E57D-4947-1B52-479C7EB514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59">
              <a:extLst>
                <a:ext uri="{FF2B5EF4-FFF2-40B4-BE49-F238E27FC236}">
                  <a16:creationId xmlns:a16="http://schemas.microsoft.com/office/drawing/2014/main" id="{F36F278B-A343-E8DA-0326-0BAA5C359C0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60">
              <a:extLst>
                <a:ext uri="{FF2B5EF4-FFF2-40B4-BE49-F238E27FC236}">
                  <a16:creationId xmlns:a16="http://schemas.microsoft.com/office/drawing/2014/main" id="{75CEA8B8-037B-6E32-DC03-4D69B48E87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61">
              <a:extLst>
                <a:ext uri="{FF2B5EF4-FFF2-40B4-BE49-F238E27FC236}">
                  <a16:creationId xmlns:a16="http://schemas.microsoft.com/office/drawing/2014/main" id="{0750FF30-E715-A055-FDB5-5FBB1399F1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F95B024E-124E-1BC8-C87E-55DD94DC06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BB42C21E-CEDC-DE66-D3BE-9E6F84F8A85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165741D4-6654-EE6C-5C25-D031CF6E836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093AA392-38B9-FABA-D596-5FE777CEF1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6C4B3426-CA18-322E-FAD2-68CA57C88C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81588C45-2E4B-17BA-4906-1CCF740474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DA454BD8-CCA4-362B-1E1B-F000E48F79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9C2F7464-8655-05FA-0D45-937FA18476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CBF0AFC3-49AC-4859-41E6-99B7D887E5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A9584A9C-E593-995F-BEF3-9BA643B3B99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9ABF9FD4-9EC0-B18C-1703-57603EE4339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006FB98-4614-8E65-BDB7-4ABC46F86D8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ADEF27A7-4A41-1CD1-2966-CC4B22BBBF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52E4D2A-9859-3E6C-B672-45B1890E76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69FB932A-70B3-DDE9-2A45-D7233E0AC6B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81A25C00-74E0-0A5D-1B6F-A3BA18F01EF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33">
              <a:extLst>
                <a:ext uri="{FF2B5EF4-FFF2-40B4-BE49-F238E27FC236}">
                  <a16:creationId xmlns:a16="http://schemas.microsoft.com/office/drawing/2014/main" id="{AF7C227D-4849-8B09-14B2-1B5B19F19F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BEB72F39-DB42-7745-A1B5-4DDAFDF8C4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31176FBB-3E88-5B85-B3AA-003738DBBB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5E70B554-0EA2-DB2E-C339-630BFE7BB5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52CF37B3-817A-F2FE-427F-8786F8E4A0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9FDE06FB-F594-CA07-18B7-74BB016945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A6E63572-A398-D4E7-A1C9-251A890229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74999035-4967-C240-A98E-1E549DBA462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B0498BD8-0F82-65B3-3AF6-89367D9599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74E935AD-4D41-3ECF-41ED-F4867DD468C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8617919B-E5DC-00F6-D38E-9CCCD4F5EC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45">
              <a:extLst>
                <a:ext uri="{FF2B5EF4-FFF2-40B4-BE49-F238E27FC236}">
                  <a16:creationId xmlns:a16="http://schemas.microsoft.com/office/drawing/2014/main" id="{B2E0D53A-FCAA-3B78-C1C5-E83F9B8475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9C236E82-3AFE-05C6-FB40-EE5B49549F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653CB016-2C62-1DC4-0945-9F8BAEC588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E1684C1D-D63F-7D52-3169-322BAD54C1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988D863A-DD04-ED99-2AE6-CDD9A7787F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2E55BD8C-78DA-EA5D-84CC-8C4A31C805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5" name="Freeform 106">
              <a:extLst>
                <a:ext uri="{FF2B5EF4-FFF2-40B4-BE49-F238E27FC236}">
                  <a16:creationId xmlns:a16="http://schemas.microsoft.com/office/drawing/2014/main" id="{F62CAAE4-EFB3-C382-A2D1-FE7A9482B7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9303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B619225-574D-B275-93E3-69EB72E09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A1F82B6A-E111-4B34-A381-71AEBC37E35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0D750F89-AB09-7CC8-398A-7C5CDFCF88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952FED4C-0B03-6CAD-B3F7-E1836F9666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FAB6AA70-C152-FAB0-7206-2FC3E1360AA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6E87073F-3BBB-04CB-9605-90CA8D4AB8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13187B80-D659-8461-CFD3-E086080025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05FA98FC-9F36-B2B9-402B-4F3ED1DF939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1F11D677-6EFB-7B48-8329-4B3AC7F5F65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B146F80B-24CF-20A0-C9AC-95220BDEE9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BBF16392-7480-37E0-BAE2-C45DDA2B91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4242D354-0BA0-DF0E-FAC0-7AF40C92A7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21FFC17D-02B4-2998-A7AC-B45317C4BF4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56A609F3-3D03-E76A-06C3-A139937C64A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52C218ED-0C62-5CD5-2ED7-48B99A2D6FC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DE089F3A-55C4-F965-810A-73011FD324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E298A4E5-198B-49FD-0D4D-AFB7048E77A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87D2433E-0FBC-2DBB-472F-2295341135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CEB4F944-25CF-2C67-5BDB-3E2187DEB6C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EAE9DC3F-F7A9-C4B6-6EA2-FE1C411246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4688CAC8-1ABE-DE2F-1983-0EEC84CC26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0F02308F-B5BB-BB57-4CD6-459FA204C0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55A07BA7-32C9-98F2-423F-27726A4037F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F930AE1B-9901-E7DF-5D8B-FC2B921C753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B37ABBC0-CF43-39F7-8C25-87734EA0DA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86BCA5E1-7756-D13F-8646-51BEAD1F34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9BC204F9-47A7-2963-47ED-982A084B26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FA168D96-E948-CABF-903B-E1F47241FE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D30FBFFA-0EBF-6036-7363-AC0B205EBFB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55194D32-4021-F879-572D-24FF8E8ABA7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36A83BE-05C4-506B-2ABD-7C7361EAE87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A584FE0E-3875-4EF9-73EB-2C0802243A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2F4224C-32DB-04FC-618C-26789D0B97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F30FA418-ABB2-2D07-1CBA-C18B78B7E9E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61FAA570-8026-100F-D0CA-F427E0C632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D887AE64-23FB-5974-5A14-D574E1C962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5B6F3980-8F45-EB27-9D1E-2B08865E9D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BFE95380-F304-45BA-2DE6-52BF960CD3E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702333B8-9354-B534-C71B-1CDE834B4F1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638646FC-DE16-E1B1-54B1-954C8504ED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5687AFBB-F511-77AC-8688-C6DC628BF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AABB6AEE-6786-3DF6-DA75-8B0E8E180AC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010D21E0-497F-4CA2-E187-F8AA942CB2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13C32190-395D-6325-5E60-279D2B993D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17794D65-809A-3EE4-40D5-C30F54AD0D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08A4C8E5-B310-BFA5-AF1A-1E93660702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88E47FAC-8638-644F-4AA4-14BAA7F2F4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B34A044D-71DC-C161-E992-85977AE4E6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DBC4C683-AF23-D091-3339-E5E80EAFCC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177346D2-7A10-B152-430F-7692A7EDB4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7D426D56-D233-DC06-76C7-883977A79A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CE8D845B-5256-5130-9EDF-0FCEB180378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2AFAD39-3440-2281-B74A-0B6FE479DA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A256F438-9F44-9A3E-91BF-BF1B66B8A0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B26F1AC1-E657-D21D-FDB9-9CB0956102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DAE37514-0515-B1EA-3F9B-44A2FBF4C2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4D67B33E-CA8A-C3B1-2141-4C85E0CD1E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97069B2B-9716-03B6-AF81-8EE4BCB6E2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95741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A524BA3-05A5-6B79-0847-47B9200CA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4A96F87-C96C-5C77-5F19-7E7718B182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A72435CD-AEF9-2E9D-2CB8-C32EF59C925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EE245742-CACD-E9FD-847C-368F946EFB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32BB9EC6-01D5-DED4-4BCB-E6E51D3B98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DE36C030-58F1-1888-1D47-945FCC9584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466FDC08-12F1-2CB3-55E5-4223F1217D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5E48192E-A210-10FC-64F0-87C12AD695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A4D29756-7DDD-363E-DDBA-29F32449370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977AA206-7B0D-630E-2C5B-9550571F99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578E452-C96A-4AD6-03EF-7436CFB85B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C438EC8D-F884-2CCB-C0B8-F1DFF29334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BA1C17DB-42EF-C725-6164-123558E5FD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6750BBF-690D-5F90-5163-18063ADC25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89906FC3-98D6-7517-878A-5C26150B3F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75F49575-E7DD-AE0C-5DF7-E0C7318676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709045A5-2F7F-92CC-97B8-410B6D7E4D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703C71CC-B46F-7BBE-90EA-2001D8AD54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4C944EE-3B01-2182-831C-BAFA820EA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727646B3-834E-594A-5B4B-B217CB5CC9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4098E858-E702-BCEE-34E1-4FB7FCC038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1D73C9C0-AEBB-4212-2317-04A443DE6C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7A9ADFE8-600D-EC70-1526-70D43721D4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47093F4D-746D-B229-71F1-BBBD2A412DE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E79385DE-E8DC-D3BD-8F48-2B0EC4A7A4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ADB21756-515B-FDA0-F289-99C5BA0AC20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3CA68471-EC31-03E2-FABA-89DF61C954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4C6DCACC-784C-B8E8-8898-8A3054F7BB1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5142D3E8-23FC-2DE1-4133-445F85F858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34331B7-F09D-F2F0-D7E6-0EB8C688F7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305070D6-F045-EA4D-B977-990FA5AD80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A4AB825-6845-E0D4-F157-1B948E1937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1DC24A75-0693-795A-17CD-2BC189B01B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7623FAB8-FD45-2810-775A-D5F12B0C59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AFB53E66-FB09-7C3D-5E42-BA4B99CBF4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C0748BCE-826C-3D38-4EA4-53C9E7ECCA7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3088280-5A11-FEE1-C425-5F9B913856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7C801BDC-004A-68E7-856A-D681506B77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0BDA8CC8-E51E-5BF7-CBC2-B60291A802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3B0B61F7-5A35-A15E-6E4B-6D6A298FFA5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81D6A465-F994-20E5-49E8-175597AD68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D75A0419-EF75-A155-9681-652E6B346EA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45DD044E-FBD8-59A7-C0A4-1B4C0C4251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ED7D8618-6C65-EAFD-D6C9-9BDCFD912A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80EC0767-4417-DE89-BD3D-00D457589FC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9ECD19A6-4F3F-15B6-5735-411CA65BA3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812AA157-A92D-EA70-8BFE-88D61D0C1E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6B31E4CC-E710-8892-2E71-34DC876F65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85E5200A-6950-CF88-4242-8FD3D625DE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CA54D161-9EF8-78DF-1B0A-4766817848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64272B3-20CB-3F91-8A8F-595CFB252B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4E27BC89-3702-B5D8-FF7A-2A9DC0C0EC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83653270-5B66-5986-EFCD-119B007A9B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F3BF5718-BDC9-840C-4E9A-1D89A5934A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C228B2C6-09B9-0197-99EA-39EC047DF7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57C6648C-C0B4-BD17-D230-91DE452DAB1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9AC9B6FA-998F-B567-2F39-781F57ACA7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2B138FE-612F-3B50-AB2F-C13E6E2A8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15BFB4DC-9436-41B5-985C-4FD2B3C87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90" y="2097741"/>
            <a:ext cx="12175432" cy="3891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8571" y="110363"/>
            <a:ext cx="9827589" cy="1731935"/>
          </a:xfrm>
        </p:spPr>
        <p:txBody>
          <a:bodyPr anchor="b"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73497" y="2218158"/>
            <a:ext cx="5313294" cy="3659681"/>
          </a:xfrm>
        </p:spPr>
        <p:txBody>
          <a:bodyPr anchor="t"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/>
            </a:lvl1pPr>
            <a:lvl2pPr marL="228600" indent="0">
              <a:buFont typeface="Arial" panose="020B0604020202020204" pitchFamily="34" charset="0"/>
              <a:buNone/>
              <a:defRPr sz="1600" b="0"/>
            </a:lvl2pPr>
            <a:lvl3pPr marL="320040" indent="0">
              <a:buNone/>
              <a:defRPr sz="1400" b="0"/>
            </a:lvl3pPr>
            <a:lvl4pPr marL="411480" indent="0">
              <a:buFont typeface="Arial" panose="020B0604020202020204" pitchFamily="34" charset="0"/>
              <a:buNone/>
              <a:defRPr sz="1200" b="0"/>
            </a:lvl4pPr>
            <a:lvl5pPr marL="502920" indent="0">
              <a:buNone/>
              <a:defRPr sz="12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0" name="Picture Placeholder 69">
            <a:extLst>
              <a:ext uri="{FF2B5EF4-FFF2-40B4-BE49-F238E27FC236}">
                <a16:creationId xmlns:a16="http://schemas.microsoft.com/office/drawing/2014/main" id="{24D174D5-B023-EB99-E21B-7FA9DAEF3D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363" y="2097088"/>
            <a:ext cx="5608637" cy="3892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71" name="Footer Placeholder 4">
            <a:extLst>
              <a:ext uri="{FF2B5EF4-FFF2-40B4-BE49-F238E27FC236}">
                <a16:creationId xmlns:a16="http://schemas.microsoft.com/office/drawing/2014/main" id="{91D8018E-34BF-1295-2ACF-0C4D08DF7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754871" y="2093199"/>
            <a:ext cx="4157472" cy="416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69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668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728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598679"/>
      </p:ext>
    </p:extLst>
  </p:cSld>
  <p:clrMapOvr>
    <a:masterClrMapping/>
  </p:clrMapOvr>
  <p:hf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204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369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833905"/>
      </p:ext>
    </p:extLst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535039"/>
      </p:ext>
    </p:extLst>
  </p:cSld>
  <p:clrMapOvr>
    <a:masterClrMapping/>
  </p:clrMapOvr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583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7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96" r:id="rId20"/>
  </p:sldLayoutIdLst>
  <p:hf sldNum="0"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99">
            <a:extLst>
              <a:ext uri="{FF2B5EF4-FFF2-40B4-BE49-F238E27FC236}">
                <a16:creationId xmlns:a16="http://schemas.microsoft.com/office/drawing/2014/main" id="{EC0D392E-82AA-A0FB-17D0-03C09761DA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" r="235"/>
          <a:stretch/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5224AF3-8A06-5D1E-F762-4E225CD64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54440" y="2404664"/>
            <a:ext cx="7883117" cy="854493"/>
          </a:xfrm>
        </p:spPr>
        <p:txBody>
          <a:bodyPr/>
          <a:lstStyle/>
          <a:p>
            <a:r>
              <a:rPr lang="en-US" dirty="0"/>
              <a:t>Trip Troop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4295B0-667E-41EB-72B3-783DC69460CE}"/>
              </a:ext>
            </a:extLst>
          </p:cNvPr>
          <p:cNvSpPr txBox="1"/>
          <p:nvPr/>
        </p:nvSpPr>
        <p:spPr>
          <a:xfrm>
            <a:off x="4514848" y="3598844"/>
            <a:ext cx="3162300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cap="all" spc="600" dirty="0">
                <a:latin typeface="Castellar" panose="020A0402060406010301" pitchFamily="18" charset="0"/>
                <a:cs typeface="Aldhabi" panose="020F0502020204030204" pitchFamily="2" charset="-78"/>
              </a:rPr>
              <a:t>Your Journey</a:t>
            </a:r>
          </a:p>
          <a:p>
            <a:pPr>
              <a:lnSpc>
                <a:spcPct val="150000"/>
              </a:lnSpc>
            </a:pPr>
            <a:r>
              <a:rPr lang="en-US" sz="1800" b="1" cap="all" spc="600" dirty="0">
                <a:latin typeface="Castellar" panose="020A0402060406010301" pitchFamily="18" charset="0"/>
                <a:cs typeface="Aldhabi" panose="020F0502020204030204" pitchFamily="2" charset="-78"/>
              </a:rPr>
              <a:t> Our Mission!</a:t>
            </a:r>
            <a:endParaRPr lang="en-US" sz="1800" cap="all" spc="600" dirty="0">
              <a:latin typeface="Castellar" panose="020A0402060406010301" pitchFamily="18" charset="0"/>
              <a:cs typeface="Aldhabi" panose="020F0502020204030204" pitchFamily="2" charset="-78"/>
            </a:endParaRPr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E7C63858-9389-6524-4CDD-4AAFF072CFDA}"/>
              </a:ext>
            </a:extLst>
          </p:cNvPr>
          <p:cNvSpPr txBox="1">
            <a:spLocks/>
          </p:cNvSpPr>
          <p:nvPr/>
        </p:nvSpPr>
        <p:spPr>
          <a:xfrm>
            <a:off x="10177258" y="6019800"/>
            <a:ext cx="2013204" cy="698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Farwa Rashid (45945)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BSCS - 5 Semester</a:t>
            </a:r>
          </a:p>
        </p:txBody>
      </p:sp>
    </p:spTree>
    <p:extLst>
      <p:ext uri="{BB962C8B-B14F-4D97-AF65-F5344CB8AC3E}">
        <p14:creationId xmlns:p14="http://schemas.microsoft.com/office/powerpoint/2010/main" val="704899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9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0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2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3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4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8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9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0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1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2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3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4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5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6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7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8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9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0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3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5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6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7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8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9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0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1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2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3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4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5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6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7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8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9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0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1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2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3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4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5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6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7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8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9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0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1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2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3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D6F5F07B-A917-442C-82D5-5719737E9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5">
            <a:extLst>
              <a:ext uri="{FF2B5EF4-FFF2-40B4-BE49-F238E27FC236}">
                <a16:creationId xmlns:a16="http://schemas.microsoft.com/office/drawing/2014/main" id="{A3F28DA5-AE37-D1F6-2C81-C2C18006A0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" r="21"/>
          <a:stretch/>
        </p:blipFill>
        <p:spPr>
          <a:xfrm>
            <a:off x="-6859" y="0"/>
            <a:ext cx="12191962" cy="6857990"/>
          </a:xfrm>
          <a:prstGeom prst="rect">
            <a:avLst/>
          </a:prstGeom>
        </p:spPr>
      </p:pic>
      <p:sp>
        <p:nvSpPr>
          <p:cNvPr id="137" name="Rectangle 136">
            <a:extLst>
              <a:ext uri="{FF2B5EF4-FFF2-40B4-BE49-F238E27FC236}">
                <a16:creationId xmlns:a16="http://schemas.microsoft.com/office/drawing/2014/main" id="{B7E0C296-2B1B-4589-84EA-239D8784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9175" y="2279176"/>
            <a:ext cx="5199894" cy="258567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C34EF6-D872-E0E7-4833-963CEF357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5812" y="2522070"/>
            <a:ext cx="4606621" cy="15330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Thank you</a:t>
            </a:r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3CDD339A-0D5C-435F-B70C-6498DB974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3552" y="3022005"/>
            <a:ext cx="12161561" cy="1033163"/>
            <a:chOff x="23552" y="3022005"/>
            <a:chExt cx="12161561" cy="1033163"/>
          </a:xfrm>
        </p:grpSpPr>
        <p:sp>
          <p:nvSpPr>
            <p:cNvPr id="140" name="Freeform 6">
              <a:extLst>
                <a:ext uri="{FF2B5EF4-FFF2-40B4-BE49-F238E27FC236}">
                  <a16:creationId xmlns:a16="http://schemas.microsoft.com/office/drawing/2014/main" id="{21D7864D-9CC0-4345-A8ED-01EEC9C57B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33426" y="3820899"/>
              <a:ext cx="146874" cy="103369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63">
              <a:extLst>
                <a:ext uri="{FF2B5EF4-FFF2-40B4-BE49-F238E27FC236}">
                  <a16:creationId xmlns:a16="http://schemas.microsoft.com/office/drawing/2014/main" id="{F9F23CAB-0676-4AC7-8CA8-7B5BF73E2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012632" y="3146103"/>
              <a:ext cx="143728" cy="146842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65">
              <a:extLst>
                <a:ext uri="{FF2B5EF4-FFF2-40B4-BE49-F238E27FC236}">
                  <a16:creationId xmlns:a16="http://schemas.microsoft.com/office/drawing/2014/main" id="{EB1A7EF0-FD1E-4431-AA12-061658B276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58308" y="3186235"/>
              <a:ext cx="143728" cy="93707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66">
              <a:extLst>
                <a:ext uri="{FF2B5EF4-FFF2-40B4-BE49-F238E27FC236}">
                  <a16:creationId xmlns:a16="http://schemas.microsoft.com/office/drawing/2014/main" id="{AAA8D351-4D5D-43CA-9EA3-3A209DBA7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19141" y="3199239"/>
              <a:ext cx="155267" cy="132351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67">
              <a:extLst>
                <a:ext uri="{FF2B5EF4-FFF2-40B4-BE49-F238E27FC236}">
                  <a16:creationId xmlns:a16="http://schemas.microsoft.com/office/drawing/2014/main" id="{AEB482CE-8502-400F-A587-CEA8BF668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79147" y="3203103"/>
              <a:ext cx="186739" cy="140079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69">
              <a:extLst>
                <a:ext uri="{FF2B5EF4-FFF2-40B4-BE49-F238E27FC236}">
                  <a16:creationId xmlns:a16="http://schemas.microsoft.com/office/drawing/2014/main" id="{B86FDE7E-057E-44EF-9209-38C5CD45C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45413" y="3206968"/>
              <a:ext cx="171003" cy="132351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0">
              <a:extLst>
                <a:ext uri="{FF2B5EF4-FFF2-40B4-BE49-F238E27FC236}">
                  <a16:creationId xmlns:a16="http://schemas.microsoft.com/office/drawing/2014/main" id="{9DAEC7B8-1258-418C-8918-40304A03F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2571" y="3278457"/>
              <a:ext cx="155267" cy="89843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71">
              <a:extLst>
                <a:ext uri="{FF2B5EF4-FFF2-40B4-BE49-F238E27FC236}">
                  <a16:creationId xmlns:a16="http://schemas.microsoft.com/office/drawing/2014/main" id="{7B3E59D7-9F28-4FEB-8725-3474C434C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24344" y="3213730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72">
              <a:extLst>
                <a:ext uri="{FF2B5EF4-FFF2-40B4-BE49-F238E27FC236}">
                  <a16:creationId xmlns:a16="http://schemas.microsoft.com/office/drawing/2014/main" id="{FB6EF793-0487-49E6-ACD6-A61029C0A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55774" y="3217593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73">
              <a:extLst>
                <a:ext uri="{FF2B5EF4-FFF2-40B4-BE49-F238E27FC236}">
                  <a16:creationId xmlns:a16="http://schemas.microsoft.com/office/drawing/2014/main" id="{98ABF759-8FA6-48D5-B872-D9CEECD39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66180" y="3221457"/>
              <a:ext cx="143728" cy="99505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74">
              <a:extLst>
                <a:ext uri="{FF2B5EF4-FFF2-40B4-BE49-F238E27FC236}">
                  <a16:creationId xmlns:a16="http://schemas.microsoft.com/office/drawing/2014/main" id="{DDB8BBFA-C9D7-4F60-A252-7ED1743E4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49313" y="3228221"/>
              <a:ext cx="162611" cy="142976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85">
              <a:extLst>
                <a:ext uri="{FF2B5EF4-FFF2-40B4-BE49-F238E27FC236}">
                  <a16:creationId xmlns:a16="http://schemas.microsoft.com/office/drawing/2014/main" id="{A0FF6E41-0C56-4070-B2E2-2B584C578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69669" y="3263964"/>
              <a:ext cx="151070" cy="114961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87">
              <a:extLst>
                <a:ext uri="{FF2B5EF4-FFF2-40B4-BE49-F238E27FC236}">
                  <a16:creationId xmlns:a16="http://schemas.microsoft.com/office/drawing/2014/main" id="{BF2AC548-3795-4AF1-B887-1983F7F8A9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25650" y="3278455"/>
              <a:ext cx="159463" cy="107233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88">
              <a:extLst>
                <a:ext uri="{FF2B5EF4-FFF2-40B4-BE49-F238E27FC236}">
                  <a16:creationId xmlns:a16="http://schemas.microsoft.com/office/drawing/2014/main" id="{2BDFC7FA-5D85-4F31-B712-6E0C0D7B04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23043" y="3285217"/>
              <a:ext cx="7345" cy="77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94">
              <a:extLst>
                <a:ext uri="{FF2B5EF4-FFF2-40B4-BE49-F238E27FC236}">
                  <a16:creationId xmlns:a16="http://schemas.microsoft.com/office/drawing/2014/main" id="{DD1464FA-ADAE-4DB6-A9A6-A809763A3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50139" y="3580387"/>
              <a:ext cx="163660" cy="121724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97">
              <a:extLst>
                <a:ext uri="{FF2B5EF4-FFF2-40B4-BE49-F238E27FC236}">
                  <a16:creationId xmlns:a16="http://schemas.microsoft.com/office/drawing/2014/main" id="{A247191C-2FEA-4AA3-9B1B-4F1602D26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15064" y="3539291"/>
              <a:ext cx="225557" cy="143944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98">
              <a:extLst>
                <a:ext uri="{FF2B5EF4-FFF2-40B4-BE49-F238E27FC236}">
                  <a16:creationId xmlns:a16="http://schemas.microsoft.com/office/drawing/2014/main" id="{92676367-B42C-46BC-BF52-A543723C2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091835" y="3539292"/>
              <a:ext cx="175200" cy="93707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99">
              <a:extLst>
                <a:ext uri="{FF2B5EF4-FFF2-40B4-BE49-F238E27FC236}">
                  <a16:creationId xmlns:a16="http://schemas.microsoft.com/office/drawing/2014/main" id="{F96083BD-2E2F-43C1-B5B8-90A19ECB2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20539" y="3539289"/>
              <a:ext cx="260178" cy="143944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00">
              <a:extLst>
                <a:ext uri="{FF2B5EF4-FFF2-40B4-BE49-F238E27FC236}">
                  <a16:creationId xmlns:a16="http://schemas.microsoft.com/office/drawing/2014/main" id="{36D49EC8-F959-4206-9496-81C1FCE95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59800" y="3539291"/>
              <a:ext cx="152120" cy="111097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01">
              <a:extLst>
                <a:ext uri="{FF2B5EF4-FFF2-40B4-BE49-F238E27FC236}">
                  <a16:creationId xmlns:a16="http://schemas.microsoft.com/office/drawing/2014/main" id="{0D1F9B54-5650-4ADE-8769-818D5AD39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4341" y="3569721"/>
              <a:ext cx="163660" cy="96607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02">
              <a:extLst>
                <a:ext uri="{FF2B5EF4-FFF2-40B4-BE49-F238E27FC236}">
                  <a16:creationId xmlns:a16="http://schemas.microsoft.com/office/drawing/2014/main" id="{1208F64B-D1E2-4308-A921-2791E4D902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59349" y="3594839"/>
              <a:ext cx="143728" cy="117858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03">
              <a:extLst>
                <a:ext uri="{FF2B5EF4-FFF2-40B4-BE49-F238E27FC236}">
                  <a16:creationId xmlns:a16="http://schemas.microsoft.com/office/drawing/2014/main" id="{DD5592E3-A816-49FE-824E-AF5845C511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71682" y="3557646"/>
              <a:ext cx="166807" cy="121724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13">
              <a:extLst>
                <a:ext uri="{FF2B5EF4-FFF2-40B4-BE49-F238E27FC236}">
                  <a16:creationId xmlns:a16="http://schemas.microsoft.com/office/drawing/2014/main" id="{048AF30C-3E40-4065-A7E2-A78D26B0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13811" y="3611744"/>
              <a:ext cx="11540" cy="10628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15">
              <a:extLst>
                <a:ext uri="{FF2B5EF4-FFF2-40B4-BE49-F238E27FC236}">
                  <a16:creationId xmlns:a16="http://schemas.microsoft.com/office/drawing/2014/main" id="{F6E9CB87-8280-47D0-88C8-BAC285D5D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8190" y="3618509"/>
              <a:ext cx="7345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17">
              <a:extLst>
                <a:ext uri="{FF2B5EF4-FFF2-40B4-BE49-F238E27FC236}">
                  <a16:creationId xmlns:a16="http://schemas.microsoft.com/office/drawing/2014/main" id="{C126D247-0C11-4EAB-BE52-A4D807955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45118" y="3633000"/>
              <a:ext cx="8392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18">
              <a:extLst>
                <a:ext uri="{FF2B5EF4-FFF2-40B4-BE49-F238E27FC236}">
                  <a16:creationId xmlns:a16="http://schemas.microsoft.com/office/drawing/2014/main" id="{A15D480B-DA3E-4F00-BDEA-52E018D2C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09199" y="3636863"/>
              <a:ext cx="155267" cy="113994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19">
              <a:extLst>
                <a:ext uri="{FF2B5EF4-FFF2-40B4-BE49-F238E27FC236}">
                  <a16:creationId xmlns:a16="http://schemas.microsoft.com/office/drawing/2014/main" id="{171F133F-A692-4513-A861-47BDCCC8F6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25942" y="3622374"/>
              <a:ext cx="151070" cy="178722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20">
              <a:extLst>
                <a:ext uri="{FF2B5EF4-FFF2-40B4-BE49-F238E27FC236}">
                  <a16:creationId xmlns:a16="http://schemas.microsoft.com/office/drawing/2014/main" id="{38207A8D-8E7E-463D-9992-9844A7808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06294" y="3832973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27">
              <a:extLst>
                <a:ext uri="{FF2B5EF4-FFF2-40B4-BE49-F238E27FC236}">
                  <a16:creationId xmlns:a16="http://schemas.microsoft.com/office/drawing/2014/main" id="{7BA77B91-9626-4DFA-A5D2-86BE3EAC8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72096" y="3868719"/>
              <a:ext cx="162611" cy="93707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29">
              <a:extLst>
                <a:ext uri="{FF2B5EF4-FFF2-40B4-BE49-F238E27FC236}">
                  <a16:creationId xmlns:a16="http://schemas.microsoft.com/office/drawing/2014/main" id="{E160D945-C924-441B-827A-C27206D18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34415" y="3872581"/>
              <a:ext cx="175200" cy="129453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33">
              <a:extLst>
                <a:ext uri="{FF2B5EF4-FFF2-40B4-BE49-F238E27FC236}">
                  <a16:creationId xmlns:a16="http://schemas.microsoft.com/office/drawing/2014/main" id="{034D50E5-CC96-47EA-909D-9CC6ABA24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05710" y="3883209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36">
              <a:extLst>
                <a:ext uri="{FF2B5EF4-FFF2-40B4-BE49-F238E27FC236}">
                  <a16:creationId xmlns:a16="http://schemas.microsoft.com/office/drawing/2014/main" id="{CE529D6B-DA12-4C21-8816-B7C0655DC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733368" y="395837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37">
              <a:extLst>
                <a:ext uri="{FF2B5EF4-FFF2-40B4-BE49-F238E27FC236}">
                  <a16:creationId xmlns:a16="http://schemas.microsoft.com/office/drawing/2014/main" id="{8BD20D1C-AFD2-46C5-B874-E1E6575AB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06887" y="3901564"/>
              <a:ext cx="151070" cy="111097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38">
              <a:extLst>
                <a:ext uri="{FF2B5EF4-FFF2-40B4-BE49-F238E27FC236}">
                  <a16:creationId xmlns:a16="http://schemas.microsoft.com/office/drawing/2014/main" id="{1553F3A5-DAE1-4BE4-A62C-DC0B2B076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07894" y="3904464"/>
              <a:ext cx="139530" cy="93707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39">
              <a:extLst>
                <a:ext uri="{FF2B5EF4-FFF2-40B4-BE49-F238E27FC236}">
                  <a16:creationId xmlns:a16="http://schemas.microsoft.com/office/drawing/2014/main" id="{7248432C-E709-4AB9-B196-B17BABF54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09199" y="3912191"/>
              <a:ext cx="155267" cy="103369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42">
              <a:extLst>
                <a:ext uri="{FF2B5EF4-FFF2-40B4-BE49-F238E27FC236}">
                  <a16:creationId xmlns:a16="http://schemas.microsoft.com/office/drawing/2014/main" id="{87579DF1-0CD1-48D7-9B6C-2B437C7B0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12046" y="3947935"/>
              <a:ext cx="4197" cy="676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43">
              <a:extLst>
                <a:ext uri="{FF2B5EF4-FFF2-40B4-BE49-F238E27FC236}">
                  <a16:creationId xmlns:a16="http://schemas.microsoft.com/office/drawing/2014/main" id="{51C5165A-A8BD-4E8A-BB51-96ADB4E0C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27955" y="3951797"/>
              <a:ext cx="143728" cy="92743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44">
              <a:extLst>
                <a:ext uri="{FF2B5EF4-FFF2-40B4-BE49-F238E27FC236}">
                  <a16:creationId xmlns:a16="http://schemas.microsoft.com/office/drawing/2014/main" id="{3318A639-15FE-47E4-883D-24F0DAF6B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5833" y="3947935"/>
              <a:ext cx="167855" cy="107233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45">
              <a:extLst>
                <a:ext uri="{FF2B5EF4-FFF2-40B4-BE49-F238E27FC236}">
                  <a16:creationId xmlns:a16="http://schemas.microsoft.com/office/drawing/2014/main" id="{B03EC112-0D5C-48DA-93EE-940B74A62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94469" y="3954698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0">
              <a:extLst>
                <a:ext uri="{FF2B5EF4-FFF2-40B4-BE49-F238E27FC236}">
                  <a16:creationId xmlns:a16="http://schemas.microsoft.com/office/drawing/2014/main" id="{982DB46C-F13E-4ED7-90F3-47B25A085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8264" y="3024903"/>
              <a:ext cx="163660" cy="104334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5">
              <a:extLst>
                <a:ext uri="{FF2B5EF4-FFF2-40B4-BE49-F238E27FC236}">
                  <a16:creationId xmlns:a16="http://schemas.microsoft.com/office/drawing/2014/main" id="{FF698AC9-5CD1-4A7F-8D25-5787F7E8E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7792" y="3039394"/>
              <a:ext cx="143728" cy="85979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8">
              <a:extLst>
                <a:ext uri="{FF2B5EF4-FFF2-40B4-BE49-F238E27FC236}">
                  <a16:creationId xmlns:a16="http://schemas.microsoft.com/office/drawing/2014/main" id="{580965AB-01A6-476C-8F50-ED2350820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7259" y="3022005"/>
              <a:ext cx="163660" cy="92743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9">
              <a:extLst>
                <a:ext uri="{FF2B5EF4-FFF2-40B4-BE49-F238E27FC236}">
                  <a16:creationId xmlns:a16="http://schemas.microsoft.com/office/drawing/2014/main" id="{E3C0DF2F-3170-4A79-ADAA-4BC015B24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56843" y="3047122"/>
              <a:ext cx="147925" cy="82115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0">
              <a:extLst>
                <a:ext uri="{FF2B5EF4-FFF2-40B4-BE49-F238E27FC236}">
                  <a16:creationId xmlns:a16="http://schemas.microsoft.com/office/drawing/2014/main" id="{69010010-E67A-4065-8312-BE392BB1C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93941" y="3057748"/>
              <a:ext cx="15212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2">
              <a:extLst>
                <a:ext uri="{FF2B5EF4-FFF2-40B4-BE49-F238E27FC236}">
                  <a16:creationId xmlns:a16="http://schemas.microsoft.com/office/drawing/2014/main" id="{631A2BD3-8DA4-49DA-961C-2A84252DD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8079" y="3068377"/>
              <a:ext cx="178347" cy="117858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3">
              <a:extLst>
                <a:ext uri="{FF2B5EF4-FFF2-40B4-BE49-F238E27FC236}">
                  <a16:creationId xmlns:a16="http://schemas.microsoft.com/office/drawing/2014/main" id="{B3462A74-8748-4CC2-A7DC-0F765B734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5247" y="3072240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6">
              <a:extLst>
                <a:ext uri="{FF2B5EF4-FFF2-40B4-BE49-F238E27FC236}">
                  <a16:creationId xmlns:a16="http://schemas.microsoft.com/office/drawing/2014/main" id="{3FD72CB2-5280-4C42-ABD9-AC2202E75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30154" y="3093493"/>
              <a:ext cx="15107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27">
              <a:extLst>
                <a:ext uri="{FF2B5EF4-FFF2-40B4-BE49-F238E27FC236}">
                  <a16:creationId xmlns:a16="http://schemas.microsoft.com/office/drawing/2014/main" id="{7BB6BA01-F7D6-431B-97F7-2DAD44DF9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54702" y="3093493"/>
              <a:ext cx="155267" cy="111097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28">
              <a:extLst>
                <a:ext uri="{FF2B5EF4-FFF2-40B4-BE49-F238E27FC236}">
                  <a16:creationId xmlns:a16="http://schemas.microsoft.com/office/drawing/2014/main" id="{6CBFA44B-13FA-4E01-8EC8-3C2E03DC7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78791" y="3125373"/>
              <a:ext cx="151070" cy="82115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30">
              <a:extLst>
                <a:ext uri="{FF2B5EF4-FFF2-40B4-BE49-F238E27FC236}">
                  <a16:creationId xmlns:a16="http://schemas.microsoft.com/office/drawing/2014/main" id="{0B5F8AEE-90EF-4529-B573-77F764D89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9975" y="3143729"/>
              <a:ext cx="11540" cy="676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43">
              <a:extLst>
                <a:ext uri="{FF2B5EF4-FFF2-40B4-BE49-F238E27FC236}">
                  <a16:creationId xmlns:a16="http://schemas.microsoft.com/office/drawing/2014/main" id="{56BAE621-EB8E-4E88-9B1A-F840BFE65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6006" y="3362058"/>
              <a:ext cx="169954" cy="88879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1">
              <a:extLst>
                <a:ext uri="{FF2B5EF4-FFF2-40B4-BE49-F238E27FC236}">
                  <a16:creationId xmlns:a16="http://schemas.microsoft.com/office/drawing/2014/main" id="{14B4DED6-A4BF-4F3B-B1FC-82825676B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4777" y="3401668"/>
              <a:ext cx="136383" cy="107233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2">
              <a:extLst>
                <a:ext uri="{FF2B5EF4-FFF2-40B4-BE49-F238E27FC236}">
                  <a16:creationId xmlns:a16="http://schemas.microsoft.com/office/drawing/2014/main" id="{E93A246E-C93F-4DCB-8EB4-8AE46BC81F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156" y="3408428"/>
              <a:ext cx="140580" cy="96607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3">
              <a:extLst>
                <a:ext uri="{FF2B5EF4-FFF2-40B4-BE49-F238E27FC236}">
                  <a16:creationId xmlns:a16="http://schemas.microsoft.com/office/drawing/2014/main" id="{2D8ABAA9-E978-42EE-9895-4A97F33EA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63345" y="3415192"/>
              <a:ext cx="151070" cy="93707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4">
              <a:extLst>
                <a:ext uri="{FF2B5EF4-FFF2-40B4-BE49-F238E27FC236}">
                  <a16:creationId xmlns:a16="http://schemas.microsoft.com/office/drawing/2014/main" id="{1BDBC350-8F9F-44B7-8860-EE05E4556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17434" y="3412293"/>
              <a:ext cx="159463" cy="124621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55">
              <a:extLst>
                <a:ext uri="{FF2B5EF4-FFF2-40B4-BE49-F238E27FC236}">
                  <a16:creationId xmlns:a16="http://schemas.microsoft.com/office/drawing/2014/main" id="{8CC1825B-07E8-4D9A-99FC-AF22F9D70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3589" y="3419055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56">
              <a:extLst>
                <a:ext uri="{FF2B5EF4-FFF2-40B4-BE49-F238E27FC236}">
                  <a16:creationId xmlns:a16="http://schemas.microsoft.com/office/drawing/2014/main" id="{E208343E-229A-4E39-AF3B-DAE8625D5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67596" y="3450937"/>
              <a:ext cx="152120" cy="85979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57">
              <a:extLst>
                <a:ext uri="{FF2B5EF4-FFF2-40B4-BE49-F238E27FC236}">
                  <a16:creationId xmlns:a16="http://schemas.microsoft.com/office/drawing/2014/main" id="{C48670A5-7175-4E13-BCF9-70B92BFB7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60620" y="3415192"/>
              <a:ext cx="166807" cy="111097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59">
              <a:extLst>
                <a:ext uri="{FF2B5EF4-FFF2-40B4-BE49-F238E27FC236}">
                  <a16:creationId xmlns:a16="http://schemas.microsoft.com/office/drawing/2014/main" id="{F4203D1F-0C38-4CC7-9667-06D91693C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3108" y="3458664"/>
              <a:ext cx="146874" cy="92743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0">
              <a:extLst>
                <a:ext uri="{FF2B5EF4-FFF2-40B4-BE49-F238E27FC236}">
                  <a16:creationId xmlns:a16="http://schemas.microsoft.com/office/drawing/2014/main" id="{7C6039CA-A1B7-4086-B035-CF1A0B147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23943" y="3465427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1">
              <a:extLst>
                <a:ext uri="{FF2B5EF4-FFF2-40B4-BE49-F238E27FC236}">
                  <a16:creationId xmlns:a16="http://schemas.microsoft.com/office/drawing/2014/main" id="{BCF25F37-4F50-4174-88D1-A3A43F614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5592" y="3483783"/>
              <a:ext cx="162611" cy="117858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78">
              <a:extLst>
                <a:ext uri="{FF2B5EF4-FFF2-40B4-BE49-F238E27FC236}">
                  <a16:creationId xmlns:a16="http://schemas.microsoft.com/office/drawing/2014/main" id="{F076F369-289A-4E93-BF39-B4C99E16B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149" y="3705975"/>
              <a:ext cx="175200" cy="88879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79">
              <a:extLst>
                <a:ext uri="{FF2B5EF4-FFF2-40B4-BE49-F238E27FC236}">
                  <a16:creationId xmlns:a16="http://schemas.microsoft.com/office/drawing/2014/main" id="{F014AE29-4A4C-418D-8D72-233AECCE70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2456" y="3708874"/>
              <a:ext cx="146874" cy="82115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80">
              <a:extLst>
                <a:ext uri="{FF2B5EF4-FFF2-40B4-BE49-F238E27FC236}">
                  <a16:creationId xmlns:a16="http://schemas.microsoft.com/office/drawing/2014/main" id="{169B666F-51A1-4D47-851D-BF226C536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515" y="3716603"/>
              <a:ext cx="147925" cy="78251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81">
              <a:extLst>
                <a:ext uri="{FF2B5EF4-FFF2-40B4-BE49-F238E27FC236}">
                  <a16:creationId xmlns:a16="http://schemas.microsoft.com/office/drawing/2014/main" id="{1D47E7BB-91A2-4C01-848C-7528FB8DC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85883" y="3712738"/>
              <a:ext cx="166807" cy="107233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82">
              <a:extLst>
                <a:ext uri="{FF2B5EF4-FFF2-40B4-BE49-F238E27FC236}">
                  <a16:creationId xmlns:a16="http://schemas.microsoft.com/office/drawing/2014/main" id="{E8C443E6-6590-4FA5-9143-C734D59DC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17313" y="3723363"/>
              <a:ext cx="152120" cy="82115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83">
              <a:extLst>
                <a:ext uri="{FF2B5EF4-FFF2-40B4-BE49-F238E27FC236}">
                  <a16:creationId xmlns:a16="http://schemas.microsoft.com/office/drawing/2014/main" id="{8AE369CB-90BC-49E0-84E4-E46339759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95241" y="3702111"/>
              <a:ext cx="155267" cy="186450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84">
              <a:extLst>
                <a:ext uri="{FF2B5EF4-FFF2-40B4-BE49-F238E27FC236}">
                  <a16:creationId xmlns:a16="http://schemas.microsoft.com/office/drawing/2014/main" id="{DC1D6E23-7CDE-45A3-B8E0-2C5D1BDE7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3642" y="3730128"/>
              <a:ext cx="155267" cy="104334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86">
              <a:extLst>
                <a:ext uri="{FF2B5EF4-FFF2-40B4-BE49-F238E27FC236}">
                  <a16:creationId xmlns:a16="http://schemas.microsoft.com/office/drawing/2014/main" id="{AF542CA1-45D2-4197-B34E-0A63A758B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730" y="3737922"/>
              <a:ext cx="155267" cy="133317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89">
              <a:extLst>
                <a:ext uri="{FF2B5EF4-FFF2-40B4-BE49-F238E27FC236}">
                  <a16:creationId xmlns:a16="http://schemas.microsoft.com/office/drawing/2014/main" id="{5ED5642D-E343-41C8-8FF3-3368A8660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1490" y="3709999"/>
              <a:ext cx="159463" cy="110131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90">
              <a:extLst>
                <a:ext uri="{FF2B5EF4-FFF2-40B4-BE49-F238E27FC236}">
                  <a16:creationId xmlns:a16="http://schemas.microsoft.com/office/drawing/2014/main" id="{BDD03E24-B855-4A54-9C06-9665F8E96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69434" y="3802579"/>
              <a:ext cx="3148" cy="10628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5">
              <a:extLst>
                <a:ext uri="{FF2B5EF4-FFF2-40B4-BE49-F238E27FC236}">
                  <a16:creationId xmlns:a16="http://schemas.microsoft.com/office/drawing/2014/main" id="{92A5ABF9-C9AB-440A-9046-57769BAA7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57751" y="3076723"/>
              <a:ext cx="143728" cy="96607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">
              <a:extLst>
                <a:ext uri="{FF2B5EF4-FFF2-40B4-BE49-F238E27FC236}">
                  <a16:creationId xmlns:a16="http://schemas.microsoft.com/office/drawing/2014/main" id="{20CCFA26-8B22-4B64-A21B-01B13BE5B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19939" y="3091214"/>
              <a:ext cx="163660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40">
              <a:extLst>
                <a:ext uri="{FF2B5EF4-FFF2-40B4-BE49-F238E27FC236}">
                  <a16:creationId xmlns:a16="http://schemas.microsoft.com/office/drawing/2014/main" id="{7034E999-C5DC-41C3-93CF-5AA428892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52129" y="3460249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46">
              <a:extLst>
                <a:ext uri="{FF2B5EF4-FFF2-40B4-BE49-F238E27FC236}">
                  <a16:creationId xmlns:a16="http://schemas.microsoft.com/office/drawing/2014/main" id="{1A197C36-622D-4B69-91BB-4C6D3D209E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5385" y="3453485"/>
              <a:ext cx="143728" cy="96607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64">
              <a:extLst>
                <a:ext uri="{FF2B5EF4-FFF2-40B4-BE49-F238E27FC236}">
                  <a16:creationId xmlns:a16="http://schemas.microsoft.com/office/drawing/2014/main" id="{2B41BCF4-897C-4C73-A9C9-92A909F18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05696" y="3715636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75">
              <a:extLst>
                <a:ext uri="{FF2B5EF4-FFF2-40B4-BE49-F238E27FC236}">
                  <a16:creationId xmlns:a16="http://schemas.microsoft.com/office/drawing/2014/main" id="{406FB574-90F0-417D-ABCD-95DDE91A2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69586" y="3718188"/>
              <a:ext cx="152120" cy="92743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">
              <a:extLst>
                <a:ext uri="{FF2B5EF4-FFF2-40B4-BE49-F238E27FC236}">
                  <a16:creationId xmlns:a16="http://schemas.microsoft.com/office/drawing/2014/main" id="{4B98C702-29E3-4C5E-AA82-64BAC1F2A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552" y="3423540"/>
              <a:ext cx="155267" cy="104334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36">
              <a:extLst>
                <a:ext uri="{FF2B5EF4-FFF2-40B4-BE49-F238E27FC236}">
                  <a16:creationId xmlns:a16="http://schemas.microsoft.com/office/drawing/2014/main" id="{943DBA82-CBF2-40C6-A535-C02BA2F1E7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657107" y="358421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64">
              <a:extLst>
                <a:ext uri="{FF2B5EF4-FFF2-40B4-BE49-F238E27FC236}">
                  <a16:creationId xmlns:a16="http://schemas.microsoft.com/office/drawing/2014/main" id="{5A1CC399-638B-44DB-80A7-401D797A9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8048" y="3693860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9652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9" name="Group 137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38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8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8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8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8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8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8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8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8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8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9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9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9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9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9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9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9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9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9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9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0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0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0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0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0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0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0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0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7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7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7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07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08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09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0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1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2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3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4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5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6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7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8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9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20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21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70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71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72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73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05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07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09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22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23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24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25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1409" name="Rectangle 1408">
            <a:extLst>
              <a:ext uri="{FF2B5EF4-FFF2-40B4-BE49-F238E27FC236}">
                <a16:creationId xmlns:a16="http://schemas.microsoft.com/office/drawing/2014/main" id="{F616A82B-4290-46E7-BF7E-9119EFAF9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9931" y="1293380"/>
            <a:ext cx="4016188" cy="100192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400" dirty="0"/>
              <a:t>Agenda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4852" y="2464222"/>
            <a:ext cx="4318988" cy="3028701"/>
          </a:xfrm>
        </p:spPr>
        <p:txBody>
          <a:bodyPr vert="horz" lIns="91440" tIns="45720" rIns="91440" bIns="45720" rtlCol="0">
            <a:no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cap="all" spc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cap="all" spc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Architecture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cap="all" spc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cap="all" spc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Flow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cap="all" spc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cap="all" spc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>
              <a:lnSpc>
                <a:spcPct val="150000"/>
              </a:lnSpc>
            </a:pPr>
            <a:endParaRPr lang="en-US" sz="1400" b="1" cap="all" spc="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Placeholder 13">
            <a:extLst>
              <a:ext uri="{FF2B5EF4-FFF2-40B4-BE49-F238E27FC236}">
                <a16:creationId xmlns:a16="http://schemas.microsoft.com/office/drawing/2014/main" id="{2005ED02-8191-9129-E3BE-F80E538EE1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16" r="21616"/>
          <a:stretch/>
        </p:blipFill>
        <p:spPr>
          <a:xfrm>
            <a:off x="3239" y="-7558"/>
            <a:ext cx="6114487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232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51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2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3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4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5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6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7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8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9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0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1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2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3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4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5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6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7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8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9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0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1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2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3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4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5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6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7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8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9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0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1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2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3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4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5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6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7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8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1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2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5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6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9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0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1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2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3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4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5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6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7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209" name="Rectangle 208">
            <a:extLst>
              <a:ext uri="{FF2B5EF4-FFF2-40B4-BE49-F238E27FC236}">
                <a16:creationId xmlns:a16="http://schemas.microsoft.com/office/drawing/2014/main" id="{CFB03654-F8D1-4066-85B5-5BA57499B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810" y="696226"/>
            <a:ext cx="8675712" cy="9818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7615BC76-014D-4BD0-A843-994E2D759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0" y="1874829"/>
            <a:ext cx="12175432" cy="4114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39D2483B-7210-454A-B168-51DA3C161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57372" y="-18787"/>
            <a:ext cx="1238945" cy="1919798"/>
            <a:chOff x="10357372" y="-18787"/>
            <a:chExt cx="1238945" cy="1919798"/>
          </a:xfrm>
        </p:grpSpPr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F1142EB5-2791-4EAD-B4A2-43BECFBC5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15372" y="140636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78">
              <a:extLst>
                <a:ext uri="{FF2B5EF4-FFF2-40B4-BE49-F238E27FC236}">
                  <a16:creationId xmlns:a16="http://schemas.microsoft.com/office/drawing/2014/main" id="{2C8870C2-1368-48B0-A8CF-BC33DF765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1520" y="755028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79">
              <a:extLst>
                <a:ext uri="{FF2B5EF4-FFF2-40B4-BE49-F238E27FC236}">
                  <a16:creationId xmlns:a16="http://schemas.microsoft.com/office/drawing/2014/main" id="{853F9E0D-F5F9-438C-B1DC-0AA3127C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93892" y="986073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0">
              <a:extLst>
                <a:ext uri="{FF2B5EF4-FFF2-40B4-BE49-F238E27FC236}">
                  <a16:creationId xmlns:a16="http://schemas.microsoft.com/office/drawing/2014/main" id="{B4E911B1-253E-4755-9AEC-BB1DAB8E2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8551" y="122386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3">
              <a:extLst>
                <a:ext uri="{FF2B5EF4-FFF2-40B4-BE49-F238E27FC236}">
                  <a16:creationId xmlns:a16="http://schemas.microsoft.com/office/drawing/2014/main" id="{2AF5DD4D-BF15-452D-937B-7F29FA3F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1994" y="1699681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4">
              <a:extLst>
                <a:ext uri="{FF2B5EF4-FFF2-40B4-BE49-F238E27FC236}">
                  <a16:creationId xmlns:a16="http://schemas.microsoft.com/office/drawing/2014/main" id="{5F821C6A-EDEE-4845-92EB-367AC6002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63010" y="55044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86">
              <a:extLst>
                <a:ext uri="{FF2B5EF4-FFF2-40B4-BE49-F238E27FC236}">
                  <a16:creationId xmlns:a16="http://schemas.microsoft.com/office/drawing/2014/main" id="{504AA4DA-748D-4CFF-891A-5C8861EC4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2979" y="20443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89">
              <a:extLst>
                <a:ext uri="{FF2B5EF4-FFF2-40B4-BE49-F238E27FC236}">
                  <a16:creationId xmlns:a16="http://schemas.microsoft.com/office/drawing/2014/main" id="{7CC3A8FA-D5F6-4A96-9B55-4479C171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782" y="1487330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06">
              <a:extLst>
                <a:ext uri="{FF2B5EF4-FFF2-40B4-BE49-F238E27FC236}">
                  <a16:creationId xmlns:a16="http://schemas.microsoft.com/office/drawing/2014/main" id="{26E1DC3C-522F-46BF-9C95-47500176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08678" y="59914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07">
              <a:extLst>
                <a:ext uri="{FF2B5EF4-FFF2-40B4-BE49-F238E27FC236}">
                  <a16:creationId xmlns:a16="http://schemas.microsoft.com/office/drawing/2014/main" id="{F7CDF92D-312E-42AB-960E-637D40493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20666" y="124026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08">
              <a:extLst>
                <a:ext uri="{FF2B5EF4-FFF2-40B4-BE49-F238E27FC236}">
                  <a16:creationId xmlns:a16="http://schemas.microsoft.com/office/drawing/2014/main" id="{918FE320-F6B2-4BDB-95D8-DFD3B2B34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06349" y="120899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09">
              <a:extLst>
                <a:ext uri="{FF2B5EF4-FFF2-40B4-BE49-F238E27FC236}">
                  <a16:creationId xmlns:a16="http://schemas.microsoft.com/office/drawing/2014/main" id="{B90769B0-46E9-4B76-96A9-A247A0DF3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89546" y="1710317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10">
              <a:extLst>
                <a:ext uri="{FF2B5EF4-FFF2-40B4-BE49-F238E27FC236}">
                  <a16:creationId xmlns:a16="http://schemas.microsoft.com/office/drawing/2014/main" id="{C0CC5855-0620-41C7-AA4D-3D30E2455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86402" y="35131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11">
              <a:extLst>
                <a:ext uri="{FF2B5EF4-FFF2-40B4-BE49-F238E27FC236}">
                  <a16:creationId xmlns:a16="http://schemas.microsoft.com/office/drawing/2014/main" id="{7A99B1F4-089E-4A1A-833C-0D0C8E770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87601" y="143881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12">
              <a:extLst>
                <a:ext uri="{FF2B5EF4-FFF2-40B4-BE49-F238E27FC236}">
                  <a16:creationId xmlns:a16="http://schemas.microsoft.com/office/drawing/2014/main" id="{52C3D5C1-0862-4E4B-BAD8-C6244D0352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7104" y="92015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22">
              <a:extLst>
                <a:ext uri="{FF2B5EF4-FFF2-40B4-BE49-F238E27FC236}">
                  <a16:creationId xmlns:a16="http://schemas.microsoft.com/office/drawing/2014/main" id="{5E020019-37DA-47B1-A859-25E2009F7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52607" y="174198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23">
              <a:extLst>
                <a:ext uri="{FF2B5EF4-FFF2-40B4-BE49-F238E27FC236}">
                  <a16:creationId xmlns:a16="http://schemas.microsoft.com/office/drawing/2014/main" id="{FC071985-7349-45B2-AD36-AB9014D81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68114" y="20578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30">
              <a:extLst>
                <a:ext uri="{FF2B5EF4-FFF2-40B4-BE49-F238E27FC236}">
                  <a16:creationId xmlns:a16="http://schemas.microsoft.com/office/drawing/2014/main" id="{8A8374B4-6CAE-4B1D-8AD8-BBD71C66E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41335" y="49503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31">
              <a:extLst>
                <a:ext uri="{FF2B5EF4-FFF2-40B4-BE49-F238E27FC236}">
                  <a16:creationId xmlns:a16="http://schemas.microsoft.com/office/drawing/2014/main" id="{4F0392BB-C222-4B4A-B3F7-86E195396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55153" y="1050023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35">
              <a:extLst>
                <a:ext uri="{FF2B5EF4-FFF2-40B4-BE49-F238E27FC236}">
                  <a16:creationId xmlns:a16="http://schemas.microsoft.com/office/drawing/2014/main" id="{A602A52C-3AB9-4D97-AE2A-BB87DB6ACA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42492" y="820365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41">
              <a:extLst>
                <a:ext uri="{FF2B5EF4-FFF2-40B4-BE49-F238E27FC236}">
                  <a16:creationId xmlns:a16="http://schemas.microsoft.com/office/drawing/2014/main" id="{B30A965C-348F-4CA1-882F-46F532A33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81044" y="142204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77">
              <a:extLst>
                <a:ext uri="{FF2B5EF4-FFF2-40B4-BE49-F238E27FC236}">
                  <a16:creationId xmlns:a16="http://schemas.microsoft.com/office/drawing/2014/main" id="{3DB93D99-B20E-4CEF-A4B5-E355F2EF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9747" y="1955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21">
              <a:extLst>
                <a:ext uri="{FF2B5EF4-FFF2-40B4-BE49-F238E27FC236}">
                  <a16:creationId xmlns:a16="http://schemas.microsoft.com/office/drawing/2014/main" id="{59BF81A2-5680-4745-9838-B87F14A4E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60727" y="5686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8">
              <a:extLst>
                <a:ext uri="{FF2B5EF4-FFF2-40B4-BE49-F238E27FC236}">
                  <a16:creationId xmlns:a16="http://schemas.microsoft.com/office/drawing/2014/main" id="{15D7F206-A93F-4CCC-B241-B733ECFCF9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22159" y="1071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87">
              <a:extLst>
                <a:ext uri="{FF2B5EF4-FFF2-40B4-BE49-F238E27FC236}">
                  <a16:creationId xmlns:a16="http://schemas.microsoft.com/office/drawing/2014/main" id="{88E77691-B7C1-4F5D-98EC-C5508CDFB6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86315" y="67225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94">
              <a:extLst>
                <a:ext uri="{FF2B5EF4-FFF2-40B4-BE49-F238E27FC236}">
                  <a16:creationId xmlns:a16="http://schemas.microsoft.com/office/drawing/2014/main" id="{B15258A7-A882-4D79-B870-C92A57D6B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39661" y="130606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97">
              <a:extLst>
                <a:ext uri="{FF2B5EF4-FFF2-40B4-BE49-F238E27FC236}">
                  <a16:creationId xmlns:a16="http://schemas.microsoft.com/office/drawing/2014/main" id="{CF3D5844-0132-49FA-BD1E-5263802F47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68751" y="1744954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01">
              <a:extLst>
                <a:ext uri="{FF2B5EF4-FFF2-40B4-BE49-F238E27FC236}">
                  <a16:creationId xmlns:a16="http://schemas.microsoft.com/office/drawing/2014/main" id="{A399F043-AB24-4109-800A-BD94939A4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47006" y="147872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02">
              <a:extLst>
                <a:ext uri="{FF2B5EF4-FFF2-40B4-BE49-F238E27FC236}">
                  <a16:creationId xmlns:a16="http://schemas.microsoft.com/office/drawing/2014/main" id="{796159AE-3178-456B-B411-196E260E5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67663" y="110955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03">
              <a:extLst>
                <a:ext uri="{FF2B5EF4-FFF2-40B4-BE49-F238E27FC236}">
                  <a16:creationId xmlns:a16="http://schemas.microsoft.com/office/drawing/2014/main" id="{B0562100-3934-4A15-8C23-D55F111D9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65260" y="8358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17">
              <a:extLst>
                <a:ext uri="{FF2B5EF4-FFF2-40B4-BE49-F238E27FC236}">
                  <a16:creationId xmlns:a16="http://schemas.microsoft.com/office/drawing/2014/main" id="{6DD7C928-63AE-4BCB-9843-570F9E04E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7263" y="889298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18">
              <a:extLst>
                <a:ext uri="{FF2B5EF4-FFF2-40B4-BE49-F238E27FC236}">
                  <a16:creationId xmlns:a16="http://schemas.microsoft.com/office/drawing/2014/main" id="{5AC011E4-1DCA-418C-8008-AE4E1E61D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33783" y="22103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19">
              <a:extLst>
                <a:ext uri="{FF2B5EF4-FFF2-40B4-BE49-F238E27FC236}">
                  <a16:creationId xmlns:a16="http://schemas.microsoft.com/office/drawing/2014/main" id="{5B2D3B89-E1F5-40D8-AEC0-8E7B2E67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14899" y="458514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36">
              <a:extLst>
                <a:ext uri="{FF2B5EF4-FFF2-40B4-BE49-F238E27FC236}">
                  <a16:creationId xmlns:a16="http://schemas.microsoft.com/office/drawing/2014/main" id="{DBB111D7-2067-4503-A6F9-647407E18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42418" y="1263253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37">
              <a:extLst>
                <a:ext uri="{FF2B5EF4-FFF2-40B4-BE49-F238E27FC236}">
                  <a16:creationId xmlns:a16="http://schemas.microsoft.com/office/drawing/2014/main" id="{20B3ED41-DE4C-4CE7-A8DE-B4ED03137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57923" y="165641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39">
              <a:extLst>
                <a:ext uri="{FF2B5EF4-FFF2-40B4-BE49-F238E27FC236}">
                  <a16:creationId xmlns:a16="http://schemas.microsoft.com/office/drawing/2014/main" id="{F4EE6DAD-6518-47B6-A04F-484A16267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61863" y="32114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43">
              <a:extLst>
                <a:ext uri="{FF2B5EF4-FFF2-40B4-BE49-F238E27FC236}">
                  <a16:creationId xmlns:a16="http://schemas.microsoft.com/office/drawing/2014/main" id="{B6867974-B4C0-48AA-A205-B435998B7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72041" y="1015660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44">
              <a:extLst>
                <a:ext uri="{FF2B5EF4-FFF2-40B4-BE49-F238E27FC236}">
                  <a16:creationId xmlns:a16="http://schemas.microsoft.com/office/drawing/2014/main" id="{21F27A0E-A6C1-4AFE-8CBA-28E4FE70B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88371" y="790064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45">
              <a:extLst>
                <a:ext uri="{FF2B5EF4-FFF2-40B4-BE49-F238E27FC236}">
                  <a16:creationId xmlns:a16="http://schemas.microsoft.com/office/drawing/2014/main" id="{AAA114B9-98D7-4840-8602-457F0741B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92441" y="60206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8">
              <a:extLst>
                <a:ext uri="{FF2B5EF4-FFF2-40B4-BE49-F238E27FC236}">
                  <a16:creationId xmlns:a16="http://schemas.microsoft.com/office/drawing/2014/main" id="{4E9E63DF-694C-4693-8D8B-0275BB744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56151" y="13109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5" name="Freeform 113">
            <a:extLst>
              <a:ext uri="{FF2B5EF4-FFF2-40B4-BE49-F238E27FC236}">
                <a16:creationId xmlns:a16="http://schemas.microsoft.com/office/drawing/2014/main" id="{B1A3BF1A-EF96-468A-B04F-AFDF6621D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429612" y="2010881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CEBD4-35BF-26BB-D438-DA43EBD5EE8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85663" y="1875773"/>
            <a:ext cx="5009643" cy="3197413"/>
          </a:xfrm>
        </p:spPr>
        <p:txBody>
          <a:bodyPr vert="horz" lIns="91440" tIns="45720" rIns="91440" bIns="45720" rtlCol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is 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a Travel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System that simplifies booking and managing trips through a user-friendly command-line interface. Simplify the process of booking trips, offering easy-to-use interfaces for users and admins.</a:t>
            </a:r>
          </a:p>
          <a:p>
            <a:pPr algn="l">
              <a:lnSpc>
                <a:spcPct val="140000"/>
              </a:lnSpc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Used: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Shell Scripting (Bash)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Handling (Text Files for storing data)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User Interface in Command Line</a:t>
            </a:r>
          </a:p>
        </p:txBody>
      </p:sp>
      <p:grpSp>
        <p:nvGrpSpPr>
          <p:cNvPr id="257" name="Group 256">
            <a:extLst>
              <a:ext uri="{FF2B5EF4-FFF2-40B4-BE49-F238E27FC236}">
                <a16:creationId xmlns:a16="http://schemas.microsoft.com/office/drawing/2014/main" id="{AC1582F5-FF93-46BF-A92F-D4490D653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72524" y="5987703"/>
            <a:ext cx="1274531" cy="932361"/>
            <a:chOff x="10372524" y="5987703"/>
            <a:chExt cx="1274531" cy="932361"/>
          </a:xfrm>
        </p:grpSpPr>
        <p:sp>
          <p:nvSpPr>
            <p:cNvPr id="258" name="Freeform 82">
              <a:extLst>
                <a:ext uri="{FF2B5EF4-FFF2-40B4-BE49-F238E27FC236}">
                  <a16:creationId xmlns:a16="http://schemas.microsoft.com/office/drawing/2014/main" id="{EDA30C63-7387-41DF-A6B0-5E3B1AF60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61" y="6018941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70">
              <a:extLst>
                <a:ext uri="{FF2B5EF4-FFF2-40B4-BE49-F238E27FC236}">
                  <a16:creationId xmlns:a16="http://schemas.microsoft.com/office/drawing/2014/main" id="{0F9349DE-8C14-4D6E-B1C2-4750F704C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43533" y="6280908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85">
              <a:extLst>
                <a:ext uri="{FF2B5EF4-FFF2-40B4-BE49-F238E27FC236}">
                  <a16:creationId xmlns:a16="http://schemas.microsoft.com/office/drawing/2014/main" id="{0093B34B-1559-4D7A-90CF-114125FD6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20975" y="6503581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87">
              <a:extLst>
                <a:ext uri="{FF2B5EF4-FFF2-40B4-BE49-F238E27FC236}">
                  <a16:creationId xmlns:a16="http://schemas.microsoft.com/office/drawing/2014/main" id="{F32E37EB-F93F-4ACA-8EC5-83130850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22215" y="673397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94">
              <a:extLst>
                <a:ext uri="{FF2B5EF4-FFF2-40B4-BE49-F238E27FC236}">
                  <a16:creationId xmlns:a16="http://schemas.microsoft.com/office/drawing/2014/main" id="{6486B439-14A8-40F4-BD01-2647D4752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06680" y="6716732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118">
              <a:extLst>
                <a:ext uri="{FF2B5EF4-FFF2-40B4-BE49-F238E27FC236}">
                  <a16:creationId xmlns:a16="http://schemas.microsoft.com/office/drawing/2014/main" id="{3EA0483A-6030-445C-9A9E-FC8847FD44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03570" y="660050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119">
              <a:extLst>
                <a:ext uri="{FF2B5EF4-FFF2-40B4-BE49-F238E27FC236}">
                  <a16:creationId xmlns:a16="http://schemas.microsoft.com/office/drawing/2014/main" id="{54E9F49B-F300-4A14-B0F3-36A75B171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89260" y="6415578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39">
              <a:extLst>
                <a:ext uri="{FF2B5EF4-FFF2-40B4-BE49-F238E27FC236}">
                  <a16:creationId xmlns:a16="http://schemas.microsoft.com/office/drawing/2014/main" id="{293DA61B-9566-467E-A357-E86CD8E7E2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04088" y="655127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44">
              <a:extLst>
                <a:ext uri="{FF2B5EF4-FFF2-40B4-BE49-F238E27FC236}">
                  <a16:creationId xmlns:a16="http://schemas.microsoft.com/office/drawing/2014/main" id="{A1A7223C-6F2C-487D-A45A-6EBBD051A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41775" y="6182738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145">
              <a:extLst>
                <a:ext uri="{FF2B5EF4-FFF2-40B4-BE49-F238E27FC236}">
                  <a16:creationId xmlns:a16="http://schemas.microsoft.com/office/drawing/2014/main" id="{DC4DE17D-AC51-4C89-AC1A-016A928A1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83257" y="6290757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8">
              <a:extLst>
                <a:ext uri="{FF2B5EF4-FFF2-40B4-BE49-F238E27FC236}">
                  <a16:creationId xmlns:a16="http://schemas.microsoft.com/office/drawing/2014/main" id="{95D0E198-D3C3-4790-881E-4DF6C9D7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09800" y="675246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>
              <a:extLst>
                <a:ext uri="{FF2B5EF4-FFF2-40B4-BE49-F238E27FC236}">
                  <a16:creationId xmlns:a16="http://schemas.microsoft.com/office/drawing/2014/main" id="{E9952623-7C81-47CA-85D8-C872DE84E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19682" y="61960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78">
              <a:extLst>
                <a:ext uri="{FF2B5EF4-FFF2-40B4-BE49-F238E27FC236}">
                  <a16:creationId xmlns:a16="http://schemas.microsoft.com/office/drawing/2014/main" id="{F90AA42C-D724-4AD8-81F3-CDFC42063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53319" y="6028606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84">
              <a:extLst>
                <a:ext uri="{FF2B5EF4-FFF2-40B4-BE49-F238E27FC236}">
                  <a16:creationId xmlns:a16="http://schemas.microsoft.com/office/drawing/2014/main" id="{CAB3A278-E8E7-4070-B30A-31B5DE980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487085" y="6029984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86">
              <a:extLst>
                <a:ext uri="{FF2B5EF4-FFF2-40B4-BE49-F238E27FC236}">
                  <a16:creationId xmlns:a16="http://schemas.microsoft.com/office/drawing/2014/main" id="{910FC82B-A4C1-428C-A576-79B5F6D18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918273" y="6040831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106">
              <a:extLst>
                <a:ext uri="{FF2B5EF4-FFF2-40B4-BE49-F238E27FC236}">
                  <a16:creationId xmlns:a16="http://schemas.microsoft.com/office/drawing/2014/main" id="{B9CB6255-5C91-4496-B0AE-529737BC5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53729" y="628141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110">
              <a:extLst>
                <a:ext uri="{FF2B5EF4-FFF2-40B4-BE49-F238E27FC236}">
                  <a16:creationId xmlns:a16="http://schemas.microsoft.com/office/drawing/2014/main" id="{A58DBA3F-B3E2-4AD9-A93C-FDF997582E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83094" y="6512109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123">
              <a:extLst>
                <a:ext uri="{FF2B5EF4-FFF2-40B4-BE49-F238E27FC236}">
                  <a16:creationId xmlns:a16="http://schemas.microsoft.com/office/drawing/2014/main" id="{AE100164-158F-422B-8A80-DFF4E0E06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1803" y="659994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130">
              <a:extLst>
                <a:ext uri="{FF2B5EF4-FFF2-40B4-BE49-F238E27FC236}">
                  <a16:creationId xmlns:a16="http://schemas.microsoft.com/office/drawing/2014/main" id="{1A0EF69A-22C3-4FF9-B6DD-55C6DAC3B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98032" y="6383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141">
              <a:extLst>
                <a:ext uri="{FF2B5EF4-FFF2-40B4-BE49-F238E27FC236}">
                  <a16:creationId xmlns:a16="http://schemas.microsoft.com/office/drawing/2014/main" id="{3963C700-CFE8-4ED2-8E1E-1139AC305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56888" y="675649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99">
              <a:extLst>
                <a:ext uri="{FF2B5EF4-FFF2-40B4-BE49-F238E27FC236}">
                  <a16:creationId xmlns:a16="http://schemas.microsoft.com/office/drawing/2014/main" id="{86FC694B-4A70-4160-A64D-DA282DE95B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9290" y="603679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8">
              <a:extLst>
                <a:ext uri="{FF2B5EF4-FFF2-40B4-BE49-F238E27FC236}">
                  <a16:creationId xmlns:a16="http://schemas.microsoft.com/office/drawing/2014/main" id="{2A55A10A-49CA-42B6-84C9-8A1A1596D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68502" y="67592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" name="Picture Placeholder 9" descr="A group of tents in a forest&#10;">
            <a:extLst>
              <a:ext uri="{FF2B5EF4-FFF2-40B4-BE49-F238E27FC236}">
                <a16:creationId xmlns:a16="http://schemas.microsoft.com/office/drawing/2014/main" id="{014BA57E-DAD0-9972-214B-06593719398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8" r="-2" b="27972"/>
          <a:stretch/>
        </p:blipFill>
        <p:spPr>
          <a:xfrm>
            <a:off x="6586071" y="1879643"/>
            <a:ext cx="5613519" cy="410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38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C54B6-9BE0-40DF-D125-E1BF6F442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052" y="404841"/>
            <a:ext cx="9634011" cy="1325563"/>
          </a:xfrm>
        </p:spPr>
        <p:txBody>
          <a:bodyPr>
            <a:normAutofit/>
          </a:bodyPr>
          <a:lstStyle/>
          <a:p>
            <a:r>
              <a:rPr lang="en-US" sz="4400" dirty="0"/>
              <a:t>Project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ABA1B-AEF5-34D6-0339-0BBC1C9402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3952" y="3200400"/>
            <a:ext cx="4572805" cy="3182112"/>
          </a:xfrm>
        </p:spPr>
        <p:txBody>
          <a:bodyPr>
            <a:normAutofit fontScale="925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Side: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 &amp; Login: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Users can create accounts and securely log in.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 Trips &amp; Cancel Bookings: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Users can plan their trips by booking or canceling as needed.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Destinations: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Browse through a list of available destinations with details like prices.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13EB6A5-23B1-9944-CC8F-91C2EB122BC6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886853" y="3200400"/>
            <a:ext cx="4572806" cy="3012621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Side: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 Destinations: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Add, update, or remove travel destinations and pricing.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Booked Trips: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 all trips booked by users for better organization.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Reports: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summaries of bookings and revenue for analysis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105FB23-E743-9C6C-4A85-AC317B89DA28}"/>
              </a:ext>
            </a:extLst>
          </p:cNvPr>
          <p:cNvSpPr/>
          <p:nvPr/>
        </p:nvSpPr>
        <p:spPr>
          <a:xfrm>
            <a:off x="8900613" y="1778548"/>
            <a:ext cx="1559046" cy="1421852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466398E-C39A-FFFB-D3A4-3C96E4590FF0}"/>
              </a:ext>
            </a:extLst>
          </p:cNvPr>
          <p:cNvSpPr/>
          <p:nvPr/>
        </p:nvSpPr>
        <p:spPr>
          <a:xfrm>
            <a:off x="3530198" y="1688728"/>
            <a:ext cx="1559046" cy="1511672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02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95697D25-3D98-4690-9E3D-C65732E5D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6C634FA-4936-4EA7-9BFB-F34843C0F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283"/>
            <a:ext cx="12192000" cy="18640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8ACD34-FDB5-485C-19F6-A37753027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811" y="648757"/>
            <a:ext cx="10492667" cy="1065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Features</a:t>
            </a:r>
            <a:endParaRPr lang="en-US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6D873-BD2C-40D1-F9B9-E2FD80FB4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3812" y="2371813"/>
            <a:ext cx="5490994" cy="3280174"/>
          </a:xfrm>
        </p:spPr>
        <p:txBody>
          <a:bodyPr vert="horz" lIns="91440" tIns="45720" rIns="91440" bIns="45720" rtlCol="0">
            <a:normAutofit fontScale="25000" lnSpcReduction="20000"/>
          </a:bodyPr>
          <a:lstStyle/>
          <a:p>
            <a:pPr>
              <a:lnSpc>
                <a:spcPct val="140000"/>
              </a:lnSpc>
            </a:pPr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Side:</a:t>
            </a:r>
          </a:p>
          <a:p>
            <a:pPr>
              <a:lnSpc>
                <a:spcPct val="140000"/>
              </a:lnSpc>
            </a:pP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Registration: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can create an account.</a:t>
            </a:r>
          </a:p>
          <a:p>
            <a:pPr>
              <a:lnSpc>
                <a:spcPct val="140000"/>
              </a:lnSpc>
            </a:pP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System: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login for accessing booking features.</a:t>
            </a:r>
          </a:p>
          <a:p>
            <a:pPr>
              <a:lnSpc>
                <a:spcPct val="140000"/>
              </a:lnSpc>
            </a:pP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Booking a Trip: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destinations, provide required information and confirm bookings.</a:t>
            </a:r>
          </a:p>
          <a:p>
            <a:pPr>
              <a:lnSpc>
                <a:spcPct val="140000"/>
              </a:lnSpc>
            </a:pP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Cancel Booking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Users can cancel their trip bookings if needed.</a:t>
            </a:r>
          </a:p>
          <a:p>
            <a:pPr>
              <a:lnSpc>
                <a:spcPct val="140000"/>
              </a:lnSpc>
            </a:pP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Available Destinations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Users can see a list of travel destinations and prices. </a:t>
            </a:r>
          </a:p>
          <a:p>
            <a:pPr>
              <a:lnSpc>
                <a:spcPct val="140000"/>
              </a:lnSpc>
            </a:pP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r>
              <a:rPr lang="en-US" sz="500" dirty="0" err="1"/>
              <a:t>onses</a:t>
            </a:r>
            <a:endParaRPr lang="en-US" sz="5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C682E4-1A43-1360-12EC-414F8F2BC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036" y="2619294"/>
            <a:ext cx="5494533" cy="1528047"/>
          </a:xfrm>
          <a:prstGeom prst="rect">
            <a:avLst/>
          </a:prstGeom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A9A3B735-54E2-4D95-A245-5BA856818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0951" y="5916267"/>
            <a:ext cx="12062645" cy="539682"/>
            <a:chOff x="50951" y="5916267"/>
            <a:chExt cx="12062645" cy="539682"/>
          </a:xfrm>
        </p:grpSpPr>
        <p:sp>
          <p:nvSpPr>
            <p:cNvPr id="78" name="Freeform 6">
              <a:extLst>
                <a:ext uri="{FF2B5EF4-FFF2-40B4-BE49-F238E27FC236}">
                  <a16:creationId xmlns:a16="http://schemas.microsoft.com/office/drawing/2014/main" id="{0AA7D8B6-D845-468C-AEEA-041E24C00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74587" y="6001132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22">
              <a:extLst>
                <a:ext uri="{FF2B5EF4-FFF2-40B4-BE49-F238E27FC236}">
                  <a16:creationId xmlns:a16="http://schemas.microsoft.com/office/drawing/2014/main" id="{11769E07-4D97-44F0-925C-A14602491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9334" y="5964936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E4A2189D-5B4E-42D2-B6E0-2A2CFBDA11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59830" y="6286449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79">
              <a:extLst>
                <a:ext uri="{FF2B5EF4-FFF2-40B4-BE49-F238E27FC236}">
                  <a16:creationId xmlns:a16="http://schemas.microsoft.com/office/drawing/2014/main" id="{66FD54A5-B674-4D17-A65B-944971C78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9871" y="6206364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80">
              <a:extLst>
                <a:ext uri="{FF2B5EF4-FFF2-40B4-BE49-F238E27FC236}">
                  <a16:creationId xmlns:a16="http://schemas.microsoft.com/office/drawing/2014/main" id="{B54F4C78-F4CD-4D0F-B253-88D228F6A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3557" y="5938924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1">
              <a:extLst>
                <a:ext uri="{FF2B5EF4-FFF2-40B4-BE49-F238E27FC236}">
                  <a16:creationId xmlns:a16="http://schemas.microsoft.com/office/drawing/2014/main" id="{FFFF9C25-70A8-42C2-A7DE-574D066DF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64487" y="5925243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2">
              <a:extLst>
                <a:ext uri="{FF2B5EF4-FFF2-40B4-BE49-F238E27FC236}">
                  <a16:creationId xmlns:a16="http://schemas.microsoft.com/office/drawing/2014/main" id="{E98277E5-59FD-41F1-82B6-91AE3F11C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7629" y="5934219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3">
              <a:extLst>
                <a:ext uri="{FF2B5EF4-FFF2-40B4-BE49-F238E27FC236}">
                  <a16:creationId xmlns:a16="http://schemas.microsoft.com/office/drawing/2014/main" id="{14EBCE55-C6D3-4D3C-9F20-C4BD18A1C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5577" y="5916267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9">
              <a:extLst>
                <a:ext uri="{FF2B5EF4-FFF2-40B4-BE49-F238E27FC236}">
                  <a16:creationId xmlns:a16="http://schemas.microsoft.com/office/drawing/2014/main" id="{5D5866ED-D858-4C92-BA1D-48FAF7833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839" y="593357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90">
              <a:extLst>
                <a:ext uri="{FF2B5EF4-FFF2-40B4-BE49-F238E27FC236}">
                  <a16:creationId xmlns:a16="http://schemas.microsoft.com/office/drawing/2014/main" id="{E87100F3-948D-4243-84CB-29EF2A39B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66124" y="6001132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05">
              <a:extLst>
                <a:ext uri="{FF2B5EF4-FFF2-40B4-BE49-F238E27FC236}">
                  <a16:creationId xmlns:a16="http://schemas.microsoft.com/office/drawing/2014/main" id="{D6649540-9040-4EEE-A0C4-572615E2A8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7089" y="617657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07">
              <a:extLst>
                <a:ext uri="{FF2B5EF4-FFF2-40B4-BE49-F238E27FC236}">
                  <a16:creationId xmlns:a16="http://schemas.microsoft.com/office/drawing/2014/main" id="{3A896369-1B66-4309-8586-65CA1CD103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71801" y="620024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08">
              <a:extLst>
                <a:ext uri="{FF2B5EF4-FFF2-40B4-BE49-F238E27FC236}">
                  <a16:creationId xmlns:a16="http://schemas.microsoft.com/office/drawing/2014/main" id="{496CEF3A-A9D0-4437-A1DB-411327542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527" y="620024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09">
              <a:extLst>
                <a:ext uri="{FF2B5EF4-FFF2-40B4-BE49-F238E27FC236}">
                  <a16:creationId xmlns:a16="http://schemas.microsoft.com/office/drawing/2014/main" id="{34CCF3A1-3274-4DB2-B7EF-219D0A5C8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4654" y="620350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11">
              <a:extLst>
                <a:ext uri="{FF2B5EF4-FFF2-40B4-BE49-F238E27FC236}">
                  <a16:creationId xmlns:a16="http://schemas.microsoft.com/office/drawing/2014/main" id="{9A605FE2-6A58-494D-927A-B82AEC891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5893" y="621574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12">
              <a:extLst>
                <a:ext uri="{FF2B5EF4-FFF2-40B4-BE49-F238E27FC236}">
                  <a16:creationId xmlns:a16="http://schemas.microsoft.com/office/drawing/2014/main" id="{E1B36634-086A-4A82-8CAF-8110ECE64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065" y="59661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22">
              <a:extLst>
                <a:ext uri="{FF2B5EF4-FFF2-40B4-BE49-F238E27FC236}">
                  <a16:creationId xmlns:a16="http://schemas.microsoft.com/office/drawing/2014/main" id="{543B9DA6-0A96-4903-B621-240744036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05488" y="6316001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62">
              <a:extLst>
                <a:ext uri="{FF2B5EF4-FFF2-40B4-BE49-F238E27FC236}">
                  <a16:creationId xmlns:a16="http://schemas.microsoft.com/office/drawing/2014/main" id="{42763548-E8B0-4544-84B5-7B889ED77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99497" y="595106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63">
              <a:extLst>
                <a:ext uri="{FF2B5EF4-FFF2-40B4-BE49-F238E27FC236}">
                  <a16:creationId xmlns:a16="http://schemas.microsoft.com/office/drawing/2014/main" id="{1A45674C-6A86-4F7E-AE7E-6E5B851EA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510552" y="5972713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64">
              <a:extLst>
                <a:ext uri="{FF2B5EF4-FFF2-40B4-BE49-F238E27FC236}">
                  <a16:creationId xmlns:a16="http://schemas.microsoft.com/office/drawing/2014/main" id="{242E34B3-4E6E-4B6D-BBF4-4ECFB6D2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50483" y="5965753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65">
              <a:extLst>
                <a:ext uri="{FF2B5EF4-FFF2-40B4-BE49-F238E27FC236}">
                  <a16:creationId xmlns:a16="http://schemas.microsoft.com/office/drawing/2014/main" id="{8F84DCA9-8C6F-4F39-8103-2B8FA8EE39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91864" y="5983705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66">
              <a:extLst>
                <a:ext uri="{FF2B5EF4-FFF2-40B4-BE49-F238E27FC236}">
                  <a16:creationId xmlns:a16="http://schemas.microsoft.com/office/drawing/2014/main" id="{54980C00-FBE5-4175-B3B9-6087A03AE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49748" y="5974729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67">
              <a:extLst>
                <a:ext uri="{FF2B5EF4-FFF2-40B4-BE49-F238E27FC236}">
                  <a16:creationId xmlns:a16="http://schemas.microsoft.com/office/drawing/2014/main" id="{056A1AA1-39CA-4F27-90E5-6C61700B8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955742" y="5977993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68">
              <a:extLst>
                <a:ext uri="{FF2B5EF4-FFF2-40B4-BE49-F238E27FC236}">
                  <a16:creationId xmlns:a16="http://schemas.microsoft.com/office/drawing/2014/main" id="{FBAB5483-5590-4051-98D4-6AE210CF2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37125" y="5969016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69">
              <a:extLst>
                <a:ext uri="{FF2B5EF4-FFF2-40B4-BE49-F238E27FC236}">
                  <a16:creationId xmlns:a16="http://schemas.microsoft.com/office/drawing/2014/main" id="{66DCC39E-7F5C-4041-BDE1-D661699B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25347" y="5981258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70">
              <a:extLst>
                <a:ext uri="{FF2B5EF4-FFF2-40B4-BE49-F238E27FC236}">
                  <a16:creationId xmlns:a16="http://schemas.microsoft.com/office/drawing/2014/main" id="{FAD30A9E-4601-4025-9567-23015EF0F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05784" y="6041644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71">
              <a:extLst>
                <a:ext uri="{FF2B5EF4-FFF2-40B4-BE49-F238E27FC236}">
                  <a16:creationId xmlns:a16="http://schemas.microsoft.com/office/drawing/2014/main" id="{BD8A0A08-4CB0-45A8-A312-F69FED6A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00734" y="598696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72">
              <a:extLst>
                <a:ext uri="{FF2B5EF4-FFF2-40B4-BE49-F238E27FC236}">
                  <a16:creationId xmlns:a16="http://schemas.microsoft.com/office/drawing/2014/main" id="{D56B6120-B694-4D67-AE19-BFD713EAE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73875" y="599023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73">
              <a:extLst>
                <a:ext uri="{FF2B5EF4-FFF2-40B4-BE49-F238E27FC236}">
                  <a16:creationId xmlns:a16="http://schemas.microsoft.com/office/drawing/2014/main" id="{5FC2F0B0-76D3-4103-A460-73572B5DC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75850" y="5993497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74">
              <a:extLst>
                <a:ext uri="{FF2B5EF4-FFF2-40B4-BE49-F238E27FC236}">
                  <a16:creationId xmlns:a16="http://schemas.microsoft.com/office/drawing/2014/main" id="{9F31AF69-9EF8-4598-AC0D-40824CAED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66519" y="599921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75">
              <a:extLst>
                <a:ext uri="{FF2B5EF4-FFF2-40B4-BE49-F238E27FC236}">
                  <a16:creationId xmlns:a16="http://schemas.microsoft.com/office/drawing/2014/main" id="{BABFA31C-08A2-4A84-BC24-57620041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04129" y="5929847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77">
              <a:extLst>
                <a:ext uri="{FF2B5EF4-FFF2-40B4-BE49-F238E27FC236}">
                  <a16:creationId xmlns:a16="http://schemas.microsoft.com/office/drawing/2014/main" id="{2E14A454-CFDC-469D-AAC8-0AECD34369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55260" y="601471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85">
              <a:extLst>
                <a:ext uri="{FF2B5EF4-FFF2-40B4-BE49-F238E27FC236}">
                  <a16:creationId xmlns:a16="http://schemas.microsoft.com/office/drawing/2014/main" id="{4F28944F-2222-438F-B8BF-289400FA4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06059" y="6029402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87">
              <a:extLst>
                <a:ext uri="{FF2B5EF4-FFF2-40B4-BE49-F238E27FC236}">
                  <a16:creationId xmlns:a16="http://schemas.microsoft.com/office/drawing/2014/main" id="{10583A59-F6FC-4383-951E-4DEA803E3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22284" y="6041642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88">
              <a:extLst>
                <a:ext uri="{FF2B5EF4-FFF2-40B4-BE49-F238E27FC236}">
                  <a16:creationId xmlns:a16="http://schemas.microsoft.com/office/drawing/2014/main" id="{01E36E36-80DB-4588-B48C-C10A2CC64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90921" y="6047354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91">
              <a:extLst>
                <a:ext uri="{FF2B5EF4-FFF2-40B4-BE49-F238E27FC236}">
                  <a16:creationId xmlns:a16="http://schemas.microsoft.com/office/drawing/2014/main" id="{82340FC1-013D-48B7-B3F7-917F649FA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84593" y="6214548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92">
              <a:extLst>
                <a:ext uri="{FF2B5EF4-FFF2-40B4-BE49-F238E27FC236}">
                  <a16:creationId xmlns:a16="http://schemas.microsoft.com/office/drawing/2014/main" id="{2A4816D6-34F0-433A-9ACB-C1D2A52C00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88834" y="622280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93">
              <a:extLst>
                <a:ext uri="{FF2B5EF4-FFF2-40B4-BE49-F238E27FC236}">
                  <a16:creationId xmlns:a16="http://schemas.microsoft.com/office/drawing/2014/main" id="{67942CD3-43C9-4530-9C50-47E288DB5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00129" y="6222800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94">
              <a:extLst>
                <a:ext uri="{FF2B5EF4-FFF2-40B4-BE49-F238E27FC236}">
                  <a16:creationId xmlns:a16="http://schemas.microsoft.com/office/drawing/2014/main" id="{11861164-AD4A-41ED-AF99-4972D60EA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688824" y="6250545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95">
              <a:extLst>
                <a:ext uri="{FF2B5EF4-FFF2-40B4-BE49-F238E27FC236}">
                  <a16:creationId xmlns:a16="http://schemas.microsoft.com/office/drawing/2014/main" id="{E2B208F9-EDC1-4C32-9D59-30C273C08E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38524" y="624564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96">
              <a:extLst>
                <a:ext uri="{FF2B5EF4-FFF2-40B4-BE49-F238E27FC236}">
                  <a16:creationId xmlns:a16="http://schemas.microsoft.com/office/drawing/2014/main" id="{7A7C7DA6-7A32-4CCE-AB8E-59036A6C5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95222" y="6259521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97">
              <a:extLst>
                <a:ext uri="{FF2B5EF4-FFF2-40B4-BE49-F238E27FC236}">
                  <a16:creationId xmlns:a16="http://schemas.microsoft.com/office/drawing/2014/main" id="{510879FA-373B-43C3-9332-BBE87A6FC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88890" y="6261969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98">
              <a:extLst>
                <a:ext uri="{FF2B5EF4-FFF2-40B4-BE49-F238E27FC236}">
                  <a16:creationId xmlns:a16="http://schemas.microsoft.com/office/drawing/2014/main" id="{66AFA0BE-4521-4076-A5AD-FC7031749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570482" y="6261969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99">
              <a:extLst>
                <a:ext uri="{FF2B5EF4-FFF2-40B4-BE49-F238E27FC236}">
                  <a16:creationId xmlns:a16="http://schemas.microsoft.com/office/drawing/2014/main" id="{0598DD74-9791-420B-B5ED-355B654B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39874" y="626074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00">
              <a:extLst>
                <a:ext uri="{FF2B5EF4-FFF2-40B4-BE49-F238E27FC236}">
                  <a16:creationId xmlns:a16="http://schemas.microsoft.com/office/drawing/2014/main" id="{038F7AA7-B635-4496-AD3E-A234340BD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6015" y="626196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01">
              <a:extLst>
                <a:ext uri="{FF2B5EF4-FFF2-40B4-BE49-F238E27FC236}">
                  <a16:creationId xmlns:a16="http://schemas.microsoft.com/office/drawing/2014/main" id="{5E017948-9D66-4417-8B88-4BD1532ACF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13228" y="6268498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02">
              <a:extLst>
                <a:ext uri="{FF2B5EF4-FFF2-40B4-BE49-F238E27FC236}">
                  <a16:creationId xmlns:a16="http://schemas.microsoft.com/office/drawing/2014/main" id="{AB333295-A36E-46DB-82A5-E78E0498D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91006" y="6271761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03">
              <a:extLst>
                <a:ext uri="{FF2B5EF4-FFF2-40B4-BE49-F238E27FC236}">
                  <a16:creationId xmlns:a16="http://schemas.microsoft.com/office/drawing/2014/main" id="{D10C99A3-BB78-4269-87D4-8287B8363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53313" y="627747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04">
              <a:extLst>
                <a:ext uri="{FF2B5EF4-FFF2-40B4-BE49-F238E27FC236}">
                  <a16:creationId xmlns:a16="http://schemas.microsoft.com/office/drawing/2014/main" id="{856A8AAC-D0EA-4685-9283-E8A01ED70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02579" y="627747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13">
              <a:extLst>
                <a:ext uri="{FF2B5EF4-FFF2-40B4-BE49-F238E27FC236}">
                  <a16:creationId xmlns:a16="http://schemas.microsoft.com/office/drawing/2014/main" id="{EE545004-D464-4D04-B11F-475909042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90800" y="632317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14">
              <a:extLst>
                <a:ext uri="{FF2B5EF4-FFF2-40B4-BE49-F238E27FC236}">
                  <a16:creationId xmlns:a16="http://schemas.microsoft.com/office/drawing/2014/main" id="{50289B97-B071-455F-8540-982742C43E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57254" y="632317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15">
              <a:extLst>
                <a:ext uri="{FF2B5EF4-FFF2-40B4-BE49-F238E27FC236}">
                  <a16:creationId xmlns:a16="http://schemas.microsoft.com/office/drawing/2014/main" id="{CEF2EFFE-7947-4C37-8ABD-398F392C07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20108" y="6328883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17">
              <a:extLst>
                <a:ext uri="{FF2B5EF4-FFF2-40B4-BE49-F238E27FC236}">
                  <a16:creationId xmlns:a16="http://schemas.microsoft.com/office/drawing/2014/main" id="{E8391CC5-D4B9-4E26-ABCD-D6C4BC235F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15345" y="634112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18">
              <a:extLst>
                <a:ext uri="{FF2B5EF4-FFF2-40B4-BE49-F238E27FC236}">
                  <a16:creationId xmlns:a16="http://schemas.microsoft.com/office/drawing/2014/main" id="{71A5B932-E608-49E3-8ED1-4DBAAE919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05534" y="627747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19">
              <a:extLst>
                <a:ext uri="{FF2B5EF4-FFF2-40B4-BE49-F238E27FC236}">
                  <a16:creationId xmlns:a16="http://schemas.microsoft.com/office/drawing/2014/main" id="{EAA3BF46-C387-4232-844F-B2D45C1D2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0731" y="624664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00">
              <a:extLst>
                <a:ext uri="{FF2B5EF4-FFF2-40B4-BE49-F238E27FC236}">
                  <a16:creationId xmlns:a16="http://schemas.microsoft.com/office/drawing/2014/main" id="{AB415331-61BA-49F4-9FFD-39B6284819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67614" y="6261967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9">
              <a:extLst>
                <a:ext uri="{FF2B5EF4-FFF2-40B4-BE49-F238E27FC236}">
                  <a16:creationId xmlns:a16="http://schemas.microsoft.com/office/drawing/2014/main" id="{8FF6D6DA-64DD-4D39-931B-9B97E01A3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76945" y="6278756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0">
              <a:extLst>
                <a:ext uri="{FF2B5EF4-FFF2-40B4-BE49-F238E27FC236}">
                  <a16:creationId xmlns:a16="http://schemas.microsoft.com/office/drawing/2014/main" id="{2CEBA427-3E6A-48B0-9040-931C62AAC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70631" y="6011316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81">
              <a:extLst>
                <a:ext uri="{FF2B5EF4-FFF2-40B4-BE49-F238E27FC236}">
                  <a16:creationId xmlns:a16="http://schemas.microsoft.com/office/drawing/2014/main" id="{65D81449-8208-4635-9339-4C8FE89BB6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361561" y="599763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82">
              <a:extLst>
                <a:ext uri="{FF2B5EF4-FFF2-40B4-BE49-F238E27FC236}">
                  <a16:creationId xmlns:a16="http://schemas.microsoft.com/office/drawing/2014/main" id="{954A6F89-BF29-464D-9561-97822F099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34703" y="6006611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83">
              <a:extLst>
                <a:ext uri="{FF2B5EF4-FFF2-40B4-BE49-F238E27FC236}">
                  <a16:creationId xmlns:a16="http://schemas.microsoft.com/office/drawing/2014/main" id="{67C81528-252F-43EA-BAC6-ED0A11863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862651" y="5988659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9">
              <a:extLst>
                <a:ext uri="{FF2B5EF4-FFF2-40B4-BE49-F238E27FC236}">
                  <a16:creationId xmlns:a16="http://schemas.microsoft.com/office/drawing/2014/main" id="{D4AAA683-AC21-4857-A7D8-552A3DC9B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49913" y="6005963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0">
              <a:extLst>
                <a:ext uri="{FF2B5EF4-FFF2-40B4-BE49-F238E27FC236}">
                  <a16:creationId xmlns:a16="http://schemas.microsoft.com/office/drawing/2014/main" id="{BFD93668-5C98-45C9-BA73-EBDE21510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63198" y="6073524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05">
              <a:extLst>
                <a:ext uri="{FF2B5EF4-FFF2-40B4-BE49-F238E27FC236}">
                  <a16:creationId xmlns:a16="http://schemas.microsoft.com/office/drawing/2014/main" id="{76866F09-A7B0-420E-A8F1-CC0C5CC24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094163" y="6248971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07">
              <a:extLst>
                <a:ext uri="{FF2B5EF4-FFF2-40B4-BE49-F238E27FC236}">
                  <a16:creationId xmlns:a16="http://schemas.microsoft.com/office/drawing/2014/main" id="{9D2D6D19-1C81-46DC-B49C-E7AA0817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368875" y="6272635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8">
              <a:extLst>
                <a:ext uri="{FF2B5EF4-FFF2-40B4-BE49-F238E27FC236}">
                  <a16:creationId xmlns:a16="http://schemas.microsoft.com/office/drawing/2014/main" id="{4AF7B011-7C75-48AD-BBBF-4FE1834A6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00601" y="6272635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09">
              <a:extLst>
                <a:ext uri="{FF2B5EF4-FFF2-40B4-BE49-F238E27FC236}">
                  <a16:creationId xmlns:a16="http://schemas.microsoft.com/office/drawing/2014/main" id="{305124B5-EFC4-4F14-9182-23A3280A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801728" y="6275901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11">
              <a:extLst>
                <a:ext uri="{FF2B5EF4-FFF2-40B4-BE49-F238E27FC236}">
                  <a16:creationId xmlns:a16="http://schemas.microsoft.com/office/drawing/2014/main" id="{45166B1B-FC43-48DA-A810-13BADEF81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42967" y="6288141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2">
              <a:extLst>
                <a:ext uri="{FF2B5EF4-FFF2-40B4-BE49-F238E27FC236}">
                  <a16:creationId xmlns:a16="http://schemas.microsoft.com/office/drawing/2014/main" id="{15846AE5-CF5B-452A-BDBB-ABC69690D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5342" y="599314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62">
              <a:extLst>
                <a:ext uri="{FF2B5EF4-FFF2-40B4-BE49-F238E27FC236}">
                  <a16:creationId xmlns:a16="http://schemas.microsoft.com/office/drawing/2014/main" id="{3DB2496D-CE28-4700-AA6B-FA4E60A94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096571" y="6023456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63">
              <a:extLst>
                <a:ext uri="{FF2B5EF4-FFF2-40B4-BE49-F238E27FC236}">
                  <a16:creationId xmlns:a16="http://schemas.microsoft.com/office/drawing/2014/main" id="{561D8232-C449-46E2-BB87-922BD4DAE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307626" y="6045105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64">
              <a:extLst>
                <a:ext uri="{FF2B5EF4-FFF2-40B4-BE49-F238E27FC236}">
                  <a16:creationId xmlns:a16="http://schemas.microsoft.com/office/drawing/2014/main" id="{C0352A08-1998-4E8B-9E16-ABE077AF0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47557" y="6038145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65">
              <a:extLst>
                <a:ext uri="{FF2B5EF4-FFF2-40B4-BE49-F238E27FC236}">
                  <a16:creationId xmlns:a16="http://schemas.microsoft.com/office/drawing/2014/main" id="{9FD7260F-CF29-4931-A348-235EFAFB6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88938" y="6056097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66">
              <a:extLst>
                <a:ext uri="{FF2B5EF4-FFF2-40B4-BE49-F238E27FC236}">
                  <a16:creationId xmlns:a16="http://schemas.microsoft.com/office/drawing/2014/main" id="{CCF55F8B-03C0-4AA3-B4A7-2F6C21D34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46822" y="6047121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67">
              <a:extLst>
                <a:ext uri="{FF2B5EF4-FFF2-40B4-BE49-F238E27FC236}">
                  <a16:creationId xmlns:a16="http://schemas.microsoft.com/office/drawing/2014/main" id="{2157B0E0-DFE1-40C8-93E2-25059E010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752816" y="6050385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68">
              <a:extLst>
                <a:ext uri="{FF2B5EF4-FFF2-40B4-BE49-F238E27FC236}">
                  <a16:creationId xmlns:a16="http://schemas.microsoft.com/office/drawing/2014/main" id="{90A4BF9D-CDDE-435D-BB05-D240632FE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434199" y="604140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69">
              <a:extLst>
                <a:ext uri="{FF2B5EF4-FFF2-40B4-BE49-F238E27FC236}">
                  <a16:creationId xmlns:a16="http://schemas.microsoft.com/office/drawing/2014/main" id="{9BDEA0B2-531B-48B0-AB13-4B3451568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22421" y="6053650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71">
              <a:extLst>
                <a:ext uri="{FF2B5EF4-FFF2-40B4-BE49-F238E27FC236}">
                  <a16:creationId xmlns:a16="http://schemas.microsoft.com/office/drawing/2014/main" id="{A8BFB17A-EAE6-4C93-885B-6299466A29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7808" y="605936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72">
              <a:extLst>
                <a:ext uri="{FF2B5EF4-FFF2-40B4-BE49-F238E27FC236}">
                  <a16:creationId xmlns:a16="http://schemas.microsoft.com/office/drawing/2014/main" id="{07A67F34-97BE-480B-A85B-DEAEEB45B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70949" y="6062624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73">
              <a:extLst>
                <a:ext uri="{FF2B5EF4-FFF2-40B4-BE49-F238E27FC236}">
                  <a16:creationId xmlns:a16="http://schemas.microsoft.com/office/drawing/2014/main" id="{6C4408FA-D405-4819-A9B5-7E4137AEB9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72924" y="6065889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74">
              <a:extLst>
                <a:ext uri="{FF2B5EF4-FFF2-40B4-BE49-F238E27FC236}">
                  <a16:creationId xmlns:a16="http://schemas.microsoft.com/office/drawing/2014/main" id="{83277647-FA05-4345-8145-D5ED7903A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951" y="594780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5">
              <a:extLst>
                <a:ext uri="{FF2B5EF4-FFF2-40B4-BE49-F238E27FC236}">
                  <a16:creationId xmlns:a16="http://schemas.microsoft.com/office/drawing/2014/main" id="{4386FD15-4921-4493-A215-FEA31801B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01203" y="6002239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77">
              <a:extLst>
                <a:ext uri="{FF2B5EF4-FFF2-40B4-BE49-F238E27FC236}">
                  <a16:creationId xmlns:a16="http://schemas.microsoft.com/office/drawing/2014/main" id="{625D89BA-3D96-4949-8D68-AD594D322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52334" y="608710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88">
              <a:extLst>
                <a:ext uri="{FF2B5EF4-FFF2-40B4-BE49-F238E27FC236}">
                  <a16:creationId xmlns:a16="http://schemas.microsoft.com/office/drawing/2014/main" id="{58041442-9F1D-4E5E-A088-6727B2CF8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87995" y="611974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91">
              <a:extLst>
                <a:ext uri="{FF2B5EF4-FFF2-40B4-BE49-F238E27FC236}">
                  <a16:creationId xmlns:a16="http://schemas.microsoft.com/office/drawing/2014/main" id="{E732CC8A-1A71-462B-8562-DA75D35B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81667" y="6286940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92">
              <a:extLst>
                <a:ext uri="{FF2B5EF4-FFF2-40B4-BE49-F238E27FC236}">
                  <a16:creationId xmlns:a16="http://schemas.microsoft.com/office/drawing/2014/main" id="{603E6FD8-AE4D-479C-92F3-A08E54E46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85908" y="6295192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93">
              <a:extLst>
                <a:ext uri="{FF2B5EF4-FFF2-40B4-BE49-F238E27FC236}">
                  <a16:creationId xmlns:a16="http://schemas.microsoft.com/office/drawing/2014/main" id="{61C5ED2E-B41D-4C39-88BE-D67806E6B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97203" y="629519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94">
              <a:extLst>
                <a:ext uri="{FF2B5EF4-FFF2-40B4-BE49-F238E27FC236}">
                  <a16:creationId xmlns:a16="http://schemas.microsoft.com/office/drawing/2014/main" id="{474F444C-C4D9-489A-B836-F83ED8070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5898" y="6322937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95">
              <a:extLst>
                <a:ext uri="{FF2B5EF4-FFF2-40B4-BE49-F238E27FC236}">
                  <a16:creationId xmlns:a16="http://schemas.microsoft.com/office/drawing/2014/main" id="{FF589F3A-B301-484D-B5EF-D9E96DE8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35598" y="631804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96">
              <a:extLst>
                <a:ext uri="{FF2B5EF4-FFF2-40B4-BE49-F238E27FC236}">
                  <a16:creationId xmlns:a16="http://schemas.microsoft.com/office/drawing/2014/main" id="{97E0AEB5-AD04-4BE2-924F-FA1BB8BD61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692296" y="633191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97">
              <a:extLst>
                <a:ext uri="{FF2B5EF4-FFF2-40B4-BE49-F238E27FC236}">
                  <a16:creationId xmlns:a16="http://schemas.microsoft.com/office/drawing/2014/main" id="{CE0B2D17-C3F7-4A41-BA4C-1FC311B9D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85964" y="6334361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98">
              <a:extLst>
                <a:ext uri="{FF2B5EF4-FFF2-40B4-BE49-F238E27FC236}">
                  <a16:creationId xmlns:a16="http://schemas.microsoft.com/office/drawing/2014/main" id="{F15034BD-6C17-469B-85AF-148EA0F74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367556" y="6334361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99">
              <a:extLst>
                <a:ext uri="{FF2B5EF4-FFF2-40B4-BE49-F238E27FC236}">
                  <a16:creationId xmlns:a16="http://schemas.microsoft.com/office/drawing/2014/main" id="{7B6742E3-DB37-4077-8690-AC1A02780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84758" y="6333136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00">
              <a:extLst>
                <a:ext uri="{FF2B5EF4-FFF2-40B4-BE49-F238E27FC236}">
                  <a16:creationId xmlns:a16="http://schemas.microsoft.com/office/drawing/2014/main" id="{745F2439-5B8E-4E05-866E-896C0F5BE7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3089" y="6334360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01">
              <a:extLst>
                <a:ext uri="{FF2B5EF4-FFF2-40B4-BE49-F238E27FC236}">
                  <a16:creationId xmlns:a16="http://schemas.microsoft.com/office/drawing/2014/main" id="{4CD231E8-DFF5-4403-AFD6-EDB105AF2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68469" y="6340890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2">
              <a:extLst>
                <a:ext uri="{FF2B5EF4-FFF2-40B4-BE49-F238E27FC236}">
                  <a16:creationId xmlns:a16="http://schemas.microsoft.com/office/drawing/2014/main" id="{186F08A0-4B07-4ED4-AA2E-F53E61E77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88080" y="6344153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3">
              <a:extLst>
                <a:ext uri="{FF2B5EF4-FFF2-40B4-BE49-F238E27FC236}">
                  <a16:creationId xmlns:a16="http://schemas.microsoft.com/office/drawing/2014/main" id="{143F4736-A980-42E1-B7AA-4154BD0FA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72695" y="6302055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04">
              <a:extLst>
                <a:ext uri="{FF2B5EF4-FFF2-40B4-BE49-F238E27FC236}">
                  <a16:creationId xmlns:a16="http://schemas.microsoft.com/office/drawing/2014/main" id="{2B7EF984-B6CC-4990-B9D8-E999A41F9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99653" y="6349865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13">
              <a:extLst>
                <a:ext uri="{FF2B5EF4-FFF2-40B4-BE49-F238E27FC236}">
                  <a16:creationId xmlns:a16="http://schemas.microsoft.com/office/drawing/2014/main" id="{701390DA-498F-40EE-B86D-9C1288CCD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7874" y="6395562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14">
              <a:extLst>
                <a:ext uri="{FF2B5EF4-FFF2-40B4-BE49-F238E27FC236}">
                  <a16:creationId xmlns:a16="http://schemas.microsoft.com/office/drawing/2014/main" id="{8349FDB4-AF3A-4F35-82C0-1D4092965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54328" y="6395562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15">
              <a:extLst>
                <a:ext uri="{FF2B5EF4-FFF2-40B4-BE49-F238E27FC236}">
                  <a16:creationId xmlns:a16="http://schemas.microsoft.com/office/drawing/2014/main" id="{96A26B04-1F0B-4D75-8922-93B734D75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17182" y="6401275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17">
              <a:extLst>
                <a:ext uri="{FF2B5EF4-FFF2-40B4-BE49-F238E27FC236}">
                  <a16:creationId xmlns:a16="http://schemas.microsoft.com/office/drawing/2014/main" id="{C6200836-2571-4275-B8D2-450E99ED2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70586" y="6413516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7A0154CE-AFD9-83AB-ACC5-84938C139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4806" y="4353433"/>
            <a:ext cx="5494532" cy="14057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06B671-6730-D701-0D2A-E13A9FDBF5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4805" y="857211"/>
            <a:ext cx="5490994" cy="155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728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32F42-230F-4DED-ADAE-68A339EA9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FEC09-601B-AE85-225E-703C107D7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028" y="603487"/>
            <a:ext cx="10492667" cy="1065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Features</a:t>
            </a:r>
            <a:endParaRPr lang="en-US" sz="44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5D1BB-22D0-F3F2-7BE6-79BE13492D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5005" y="2345926"/>
            <a:ext cx="5490994" cy="3280174"/>
          </a:xfrm>
        </p:spPr>
        <p:txBody>
          <a:bodyPr vert="horz" lIns="91440" tIns="45720" rIns="91440" bIns="45720" rtlCol="0">
            <a:normAutofit fontScale="25000" lnSpcReduction="20000"/>
          </a:bodyPr>
          <a:lstStyle/>
          <a:p>
            <a:pPr>
              <a:lnSpc>
                <a:spcPct val="140000"/>
              </a:lnSpc>
            </a:pPr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Side:</a:t>
            </a:r>
          </a:p>
          <a:p>
            <a:pPr>
              <a:lnSpc>
                <a:spcPct val="140000"/>
              </a:lnSpc>
            </a:pP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Login: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login for admins.</a:t>
            </a:r>
          </a:p>
          <a:p>
            <a:pPr>
              <a:lnSpc>
                <a:spcPct val="140000"/>
              </a:lnSpc>
            </a:pP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 Destinations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Add, update, and delete destinations</a:t>
            </a: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40000"/>
              </a:lnSpc>
            </a:pP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Booked Trips: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Admins can see all users’ bookings</a:t>
            </a: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40000"/>
              </a:lnSpc>
            </a:pP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Reports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Admins can generate reports showing booking statistics and total revenue. </a:t>
            </a:r>
          </a:p>
          <a:p>
            <a:pPr>
              <a:lnSpc>
                <a:spcPct val="140000"/>
              </a:lnSpc>
            </a:pP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br>
              <a:rPr lang="en-US" sz="500" dirty="0"/>
            </a:br>
            <a:r>
              <a:rPr lang="en-US" sz="500" dirty="0" err="1"/>
              <a:t>onses</a:t>
            </a:r>
            <a:endParaRPr lang="en-US" sz="5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F028CC0-FCD2-0059-DC61-F54562EA94F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2545"/>
          <a:stretch/>
        </p:blipFill>
        <p:spPr>
          <a:xfrm>
            <a:off x="6666405" y="673352"/>
            <a:ext cx="4299296" cy="14057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E9D81A-77C1-0967-1A71-C2A688FCE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6405" y="2202359"/>
            <a:ext cx="4299296" cy="1150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098BCD-94D6-9F84-141B-3260BAD8E0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6405" y="3476059"/>
            <a:ext cx="4299297" cy="12755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7C06C63-3159-E6D2-8DD0-093C6D418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6406" y="4838701"/>
            <a:ext cx="4299296" cy="1574799"/>
          </a:xfrm>
          <a:prstGeom prst="rect">
            <a:avLst/>
          </a:prstGeom>
        </p:spPr>
      </p:pic>
      <p:cxnSp>
        <p:nvCxnSpPr>
          <p:cNvPr id="180" name="Connector: Elbow 179">
            <a:extLst>
              <a:ext uri="{FF2B5EF4-FFF2-40B4-BE49-F238E27FC236}">
                <a16:creationId xmlns:a16="http://schemas.microsoft.com/office/drawing/2014/main" id="{ADD38A70-17EB-A8F7-AC8B-A8B915EF18ED}"/>
              </a:ext>
            </a:extLst>
          </p:cNvPr>
          <p:cNvCxnSpPr/>
          <p:nvPr/>
        </p:nvCxnSpPr>
        <p:spPr>
          <a:xfrm rot="10800000" flipV="1">
            <a:off x="-23272" y="0"/>
            <a:ext cx="1130300" cy="93980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Connector: Elbow 180">
            <a:extLst>
              <a:ext uri="{FF2B5EF4-FFF2-40B4-BE49-F238E27FC236}">
                <a16:creationId xmlns:a16="http://schemas.microsoft.com/office/drawing/2014/main" id="{E0169405-356C-41A3-A70D-D4230328AFAB}"/>
              </a:ext>
            </a:extLst>
          </p:cNvPr>
          <p:cNvCxnSpPr>
            <a:cxnSpLocks/>
          </p:cNvCxnSpPr>
          <p:nvPr/>
        </p:nvCxnSpPr>
        <p:spPr>
          <a:xfrm rot="10800000" flipV="1">
            <a:off x="-12700" y="178665"/>
            <a:ext cx="1411827" cy="870444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Connector: Elbow 181">
            <a:extLst>
              <a:ext uri="{FF2B5EF4-FFF2-40B4-BE49-F238E27FC236}">
                <a16:creationId xmlns:a16="http://schemas.microsoft.com/office/drawing/2014/main" id="{92120396-6440-7BE5-545E-ACF4B8534678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8600" y="330200"/>
            <a:ext cx="1206500" cy="855218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602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308351"/>
            <a:ext cx="6603272" cy="1130444"/>
          </a:xfrm>
          <a:noFill/>
        </p:spPr>
        <p:txBody>
          <a:bodyPr/>
          <a:lstStyle/>
          <a:p>
            <a:r>
              <a:rPr lang="en-US" sz="4800" b="1" dirty="0"/>
              <a:t>System Flow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F3A617-BC3E-3F20-0B0F-F748A7943C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474"/>
          <a:stretch/>
        </p:blipFill>
        <p:spPr>
          <a:xfrm>
            <a:off x="5881232" y="873573"/>
            <a:ext cx="4915811" cy="36222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35141E-13F2-A77F-E44A-DD5D4174366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31" r="6203"/>
          <a:stretch/>
        </p:blipFill>
        <p:spPr>
          <a:xfrm>
            <a:off x="6237744" y="4371897"/>
            <a:ext cx="4559299" cy="213271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0471A8A-B1FE-1781-658B-53FF959F62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11912"/>
            <a:ext cx="5881232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28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291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2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3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4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5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6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7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8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9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0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1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2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3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4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5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6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7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8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9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0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1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2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3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4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5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6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7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8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9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0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1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2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3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4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5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6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7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8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9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0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1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2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3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4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5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6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7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8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9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0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1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2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3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4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5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6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7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348" name="Rectangle 347">
            <a:extLst>
              <a:ext uri="{FF2B5EF4-FFF2-40B4-BE49-F238E27FC236}">
                <a16:creationId xmlns:a16="http://schemas.microsoft.com/office/drawing/2014/main" id="{9FF4A234-29BA-4B70-BFC0-64FBB64F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08" y="491400"/>
            <a:ext cx="6705556" cy="13565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Benefits of This System</a:t>
            </a:r>
          </a:p>
        </p:txBody>
      </p:sp>
      <p:graphicFrame>
        <p:nvGraphicFramePr>
          <p:cNvPr id="224" name="Content Placeholder 7">
            <a:extLst>
              <a:ext uri="{FF2B5EF4-FFF2-40B4-BE49-F238E27FC236}">
                <a16:creationId xmlns:a16="http://schemas.microsoft.com/office/drawing/2014/main" id="{457C8A35-5734-0A2B-C0B1-D6D803F71E5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758954273"/>
              </p:ext>
            </p:extLst>
          </p:nvPr>
        </p:nvGraphicFramePr>
        <p:xfrm>
          <a:off x="571500" y="2372659"/>
          <a:ext cx="11049000" cy="3901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F6D4F-4D72-97ED-019C-D00F8224E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483" y="232641"/>
            <a:ext cx="9859390" cy="1450982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32A7B-5D4C-20BD-5193-1DD7DD0152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3483" y="1913648"/>
            <a:ext cx="6218593" cy="4238839"/>
          </a:xfrm>
        </p:spPr>
        <p:txBody>
          <a:bodyPr>
            <a:no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trip management system simplifies travel planning with a user-friendly platform for bookings and streamlined admin operations. It enhances efficiency, scalability, and user satisfaction while setting a foundation for future advancements, showcasing the power of automation in modern travel management. This system is a testament to the transformative potential of automation, offering a sustainable, time-saving, and highly effective solution for modern travel management.</a:t>
            </a:r>
          </a:p>
        </p:txBody>
      </p:sp>
      <p:pic>
        <p:nvPicPr>
          <p:cNvPr id="11" name="Content Placeholder 10" descr="A cartoon of a person running with a green box&#10;&#10;Description automatically generated">
            <a:extLst>
              <a:ext uri="{FF2B5EF4-FFF2-40B4-BE49-F238E27FC236}">
                <a16:creationId xmlns:a16="http://schemas.microsoft.com/office/drawing/2014/main" id="{B173332B-6180-1E06-F1A8-C11228285A48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121" y="1320800"/>
            <a:ext cx="4303942" cy="4038600"/>
          </a:xfrm>
        </p:spPr>
      </p:pic>
    </p:spTree>
    <p:extLst>
      <p:ext uri="{BB962C8B-B14F-4D97-AF65-F5344CB8AC3E}">
        <p14:creationId xmlns:p14="http://schemas.microsoft.com/office/powerpoint/2010/main" val="4208041134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E2E9C82-64B6-4F9A-A148-8AB14CA8241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AED9DC7-5694-42C0-9E34-6DDAF90165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0AD0CF-41C9-4CE6-A693-309F7D7F223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{A4F1A920-40DC-41F8-9E50-65F1741B3C8D}tf56081997_win32</Template>
  <TotalTime>297</TotalTime>
  <Words>675</Words>
  <Application>Microsoft Office PowerPoint</Application>
  <PresentationFormat>Widescreen</PresentationFormat>
  <Paragraphs>63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Avenir Next LT Pro</vt:lpstr>
      <vt:lpstr>Calibri</vt:lpstr>
      <vt:lpstr>Castellar</vt:lpstr>
      <vt:lpstr>Modern Love</vt:lpstr>
      <vt:lpstr>Times New Roman</vt:lpstr>
      <vt:lpstr>BohemianVTI</vt:lpstr>
      <vt:lpstr>Trip Troop</vt:lpstr>
      <vt:lpstr>Agenda </vt:lpstr>
      <vt:lpstr>Introduction</vt:lpstr>
      <vt:lpstr>Project Architecture</vt:lpstr>
      <vt:lpstr>Features</vt:lpstr>
      <vt:lpstr>Features</vt:lpstr>
      <vt:lpstr>System Flow</vt:lpstr>
      <vt:lpstr>Benefits of This System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Farwa Rashid</dc:creator>
  <cp:lastModifiedBy>Farwa Rashid</cp:lastModifiedBy>
  <cp:revision>6</cp:revision>
  <dcterms:created xsi:type="dcterms:W3CDTF">2024-11-17T06:57:21Z</dcterms:created>
  <dcterms:modified xsi:type="dcterms:W3CDTF">2024-12-02T19:59:58Z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